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5"/>
  </p:notesMasterIdLst>
  <p:sldIdLst>
    <p:sldId id="269" r:id="rId2"/>
    <p:sldId id="270" r:id="rId3"/>
    <p:sldId id="271" r:id="rId4"/>
    <p:sldId id="267" r:id="rId5"/>
    <p:sldId id="264" r:id="rId6"/>
    <p:sldId id="262" r:id="rId7"/>
    <p:sldId id="263" r:id="rId8"/>
    <p:sldId id="259" r:id="rId9"/>
    <p:sldId id="260" r:id="rId10"/>
    <p:sldId id="268" r:id="rId11"/>
    <p:sldId id="261" r:id="rId12"/>
    <p:sldId id="273" r:id="rId13"/>
    <p:sldId id="272" r:id="rId14"/>
  </p:sldIdLst>
  <p:sldSz cx="12192000" cy="6858000"/>
  <p:notesSz cx="6858000" cy="9144000"/>
  <p:embeddedFontLst>
    <p:embeddedFont>
      <p:font typeface="Open Sans" panose="020B0606030504020204" pitchFamily="34" charset="0"/>
      <p:regular r:id="rId16"/>
      <p:bold r:id="rId17"/>
      <p:italic r:id="rId18"/>
      <p:boldItalic r:id="rId19"/>
    </p:embeddedFont>
    <p:embeddedFont>
      <p:font typeface="Press Start 2P" panose="020B0604020202020204" charset="0"/>
      <p:regular r:id="rId2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5" roundtripDataSignature="AMtx7mirhyX1ky2stOVgMx/XdqAmOC1nL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65C692D-C483-4612-87E8-28C9658D8548}" v="28" dt="2025-06-18T13:17:21.12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6" d="100"/>
          <a:sy n="56" d="100"/>
        </p:scale>
        <p:origin x="976"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3.fntdata"/><Relationship Id="rId26"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5" Type="http://customschemas.google.com/relationships/presentationmetadata" Target="metadata"/><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font" Target="fonts/font5.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4.fntdata"/><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onstantinos Tsouris" userId="28c59844-dd9a-4e5b-b44b-35d2a831d198" providerId="ADAL" clId="{065C692D-C483-4612-87E8-28C9658D8548}"/>
    <pc:docChg chg="undo custSel addSld delSld modSld">
      <pc:chgData name="Constantinos Tsouris" userId="28c59844-dd9a-4e5b-b44b-35d2a831d198" providerId="ADAL" clId="{065C692D-C483-4612-87E8-28C9658D8548}" dt="2025-06-18T13:17:21.113" v="448"/>
      <pc:docMkLst>
        <pc:docMk/>
      </pc:docMkLst>
      <pc:sldChg chg="del">
        <pc:chgData name="Constantinos Tsouris" userId="28c59844-dd9a-4e5b-b44b-35d2a831d198" providerId="ADAL" clId="{065C692D-C483-4612-87E8-28C9658D8548}" dt="2025-06-18T13:09:06.309" v="87" actId="47"/>
        <pc:sldMkLst>
          <pc:docMk/>
          <pc:sldMk cId="0" sldId="256"/>
        </pc:sldMkLst>
      </pc:sldChg>
      <pc:sldChg chg="del">
        <pc:chgData name="Constantinos Tsouris" userId="28c59844-dd9a-4e5b-b44b-35d2a831d198" providerId="ADAL" clId="{065C692D-C483-4612-87E8-28C9658D8548}" dt="2025-06-18T13:09:06.309" v="87" actId="47"/>
        <pc:sldMkLst>
          <pc:docMk/>
          <pc:sldMk cId="0" sldId="257"/>
        </pc:sldMkLst>
      </pc:sldChg>
      <pc:sldChg chg="modSp del mod">
        <pc:chgData name="Constantinos Tsouris" userId="28c59844-dd9a-4e5b-b44b-35d2a831d198" providerId="ADAL" clId="{065C692D-C483-4612-87E8-28C9658D8548}" dt="2025-06-18T13:09:06.309" v="87" actId="47"/>
        <pc:sldMkLst>
          <pc:docMk/>
          <pc:sldMk cId="0" sldId="258"/>
        </pc:sldMkLst>
      </pc:sldChg>
      <pc:sldChg chg="modSp mod">
        <pc:chgData name="Constantinos Tsouris" userId="28c59844-dd9a-4e5b-b44b-35d2a831d198" providerId="ADAL" clId="{065C692D-C483-4612-87E8-28C9658D8548}" dt="2025-06-16T12:58:58.693" v="63" actId="20577"/>
        <pc:sldMkLst>
          <pc:docMk/>
          <pc:sldMk cId="0" sldId="259"/>
        </pc:sldMkLst>
        <pc:spChg chg="mod">
          <ac:chgData name="Constantinos Tsouris" userId="28c59844-dd9a-4e5b-b44b-35d2a831d198" providerId="ADAL" clId="{065C692D-C483-4612-87E8-28C9658D8548}" dt="2025-06-16T12:58:54.920" v="62" actId="20577"/>
          <ac:spMkLst>
            <pc:docMk/>
            <pc:sldMk cId="0" sldId="259"/>
            <ac:spMk id="103" creationId="{00000000-0000-0000-0000-000000000000}"/>
          </ac:spMkLst>
        </pc:spChg>
        <pc:graphicFrameChg chg="mod">
          <ac:chgData name="Constantinos Tsouris" userId="28c59844-dd9a-4e5b-b44b-35d2a831d198" providerId="ADAL" clId="{065C692D-C483-4612-87E8-28C9658D8548}" dt="2025-06-16T12:58:58.693" v="63" actId="20577"/>
          <ac:graphicFrameMkLst>
            <pc:docMk/>
            <pc:sldMk cId="0" sldId="259"/>
            <ac:graphicFrameMk id="2" creationId="{F1D8BAA8-5EDB-EBE3-76ED-A011DF9CE128}"/>
          </ac:graphicFrameMkLst>
        </pc:graphicFrameChg>
      </pc:sldChg>
      <pc:sldChg chg="modSp mod">
        <pc:chgData name="Constantinos Tsouris" userId="28c59844-dd9a-4e5b-b44b-35d2a831d198" providerId="ADAL" clId="{065C692D-C483-4612-87E8-28C9658D8548}" dt="2025-06-16T12:59:15.987" v="69" actId="20577"/>
        <pc:sldMkLst>
          <pc:docMk/>
          <pc:sldMk cId="0" sldId="260"/>
        </pc:sldMkLst>
        <pc:spChg chg="mod">
          <ac:chgData name="Constantinos Tsouris" userId="28c59844-dd9a-4e5b-b44b-35d2a831d198" providerId="ADAL" clId="{065C692D-C483-4612-87E8-28C9658D8548}" dt="2025-06-16T12:59:15.987" v="69" actId="20577"/>
          <ac:spMkLst>
            <pc:docMk/>
            <pc:sldMk cId="0" sldId="260"/>
            <ac:spMk id="111" creationId="{00000000-0000-0000-0000-000000000000}"/>
          </ac:spMkLst>
        </pc:spChg>
      </pc:sldChg>
      <pc:sldChg chg="modSp mod">
        <pc:chgData name="Constantinos Tsouris" userId="28c59844-dd9a-4e5b-b44b-35d2a831d198" providerId="ADAL" clId="{065C692D-C483-4612-87E8-28C9658D8548}" dt="2025-06-16T13:00:09.515" v="84" actId="20577"/>
        <pc:sldMkLst>
          <pc:docMk/>
          <pc:sldMk cId="0" sldId="261"/>
        </pc:sldMkLst>
        <pc:spChg chg="mod">
          <ac:chgData name="Constantinos Tsouris" userId="28c59844-dd9a-4e5b-b44b-35d2a831d198" providerId="ADAL" clId="{065C692D-C483-4612-87E8-28C9658D8548}" dt="2025-06-16T13:00:09.515" v="84" actId="20577"/>
          <ac:spMkLst>
            <pc:docMk/>
            <pc:sldMk cId="0" sldId="261"/>
            <ac:spMk id="4" creationId="{03617CEA-F50F-1C73-BD0A-E47C85FD066C}"/>
          </ac:spMkLst>
        </pc:spChg>
      </pc:sldChg>
      <pc:sldChg chg="modSp mod">
        <pc:chgData name="Constantinos Tsouris" userId="28c59844-dd9a-4e5b-b44b-35d2a831d198" providerId="ADAL" clId="{065C692D-C483-4612-87E8-28C9658D8548}" dt="2025-06-16T12:55:40.678" v="24" actId="404"/>
        <pc:sldMkLst>
          <pc:docMk/>
          <pc:sldMk cId="0" sldId="262"/>
        </pc:sldMkLst>
        <pc:spChg chg="mod">
          <ac:chgData name="Constantinos Tsouris" userId="28c59844-dd9a-4e5b-b44b-35d2a831d198" providerId="ADAL" clId="{065C692D-C483-4612-87E8-28C9658D8548}" dt="2025-06-16T12:55:40.678" v="24" actId="404"/>
          <ac:spMkLst>
            <pc:docMk/>
            <pc:sldMk cId="0" sldId="262"/>
            <ac:spMk id="4" creationId="{A9BD1D30-A9C9-22C1-38AD-FB45FF67984A}"/>
          </ac:spMkLst>
        </pc:spChg>
      </pc:sldChg>
      <pc:sldChg chg="modSp">
        <pc:chgData name="Constantinos Tsouris" userId="28c59844-dd9a-4e5b-b44b-35d2a831d198" providerId="ADAL" clId="{065C692D-C483-4612-87E8-28C9658D8548}" dt="2025-06-16T12:58:27.697" v="48" actId="20577"/>
        <pc:sldMkLst>
          <pc:docMk/>
          <pc:sldMk cId="0" sldId="263"/>
        </pc:sldMkLst>
        <pc:graphicFrameChg chg="mod">
          <ac:chgData name="Constantinos Tsouris" userId="28c59844-dd9a-4e5b-b44b-35d2a831d198" providerId="ADAL" clId="{065C692D-C483-4612-87E8-28C9658D8548}" dt="2025-06-16T12:58:27.697" v="48" actId="20577"/>
          <ac:graphicFrameMkLst>
            <pc:docMk/>
            <pc:sldMk cId="0" sldId="263"/>
            <ac:graphicFrameMk id="6" creationId="{70B80604-E6F9-5A0E-C6C6-6B390E27809B}"/>
          </ac:graphicFrameMkLst>
        </pc:graphicFrameChg>
      </pc:sldChg>
      <pc:sldChg chg="modSp mod">
        <pc:chgData name="Constantinos Tsouris" userId="28c59844-dd9a-4e5b-b44b-35d2a831d198" providerId="ADAL" clId="{065C692D-C483-4612-87E8-28C9658D8548}" dt="2025-06-16T12:59:38.691" v="72" actId="404"/>
        <pc:sldMkLst>
          <pc:docMk/>
          <pc:sldMk cId="0" sldId="268"/>
        </pc:sldMkLst>
        <pc:spChg chg="mod">
          <ac:chgData name="Constantinos Tsouris" userId="28c59844-dd9a-4e5b-b44b-35d2a831d198" providerId="ADAL" clId="{065C692D-C483-4612-87E8-28C9658D8548}" dt="2025-06-16T12:59:38.691" v="72" actId="404"/>
          <ac:spMkLst>
            <pc:docMk/>
            <pc:sldMk cId="0" sldId="268"/>
            <ac:spMk id="14" creationId="{F23D3E1B-157E-F919-8664-FA8868F41B70}"/>
          </ac:spMkLst>
        </pc:spChg>
      </pc:sldChg>
      <pc:sldChg chg="add del">
        <pc:chgData name="Constantinos Tsouris" userId="28c59844-dd9a-4e5b-b44b-35d2a831d198" providerId="ADAL" clId="{065C692D-C483-4612-87E8-28C9658D8548}" dt="2025-06-18T13:09:03.874" v="86"/>
        <pc:sldMkLst>
          <pc:docMk/>
          <pc:sldMk cId="0" sldId="269"/>
        </pc:sldMkLst>
      </pc:sldChg>
      <pc:sldChg chg="modSp add del mod">
        <pc:chgData name="Constantinos Tsouris" userId="28c59844-dd9a-4e5b-b44b-35d2a831d198" providerId="ADAL" clId="{065C692D-C483-4612-87E8-28C9658D8548}" dt="2025-06-18T13:16:15.484" v="446" actId="1076"/>
        <pc:sldMkLst>
          <pc:docMk/>
          <pc:sldMk cId="0" sldId="270"/>
        </pc:sldMkLst>
        <pc:grpChg chg="mod">
          <ac:chgData name="Constantinos Tsouris" userId="28c59844-dd9a-4e5b-b44b-35d2a831d198" providerId="ADAL" clId="{065C692D-C483-4612-87E8-28C9658D8548}" dt="2025-06-18T13:16:15.484" v="446" actId="1076"/>
          <ac:grpSpMkLst>
            <pc:docMk/>
            <pc:sldMk cId="0" sldId="270"/>
            <ac:grpSpMk id="125" creationId="{00000000-0000-0000-0000-000000000000}"/>
          </ac:grpSpMkLst>
        </pc:grpChg>
      </pc:sldChg>
      <pc:sldChg chg="addSp delSp modSp add mod">
        <pc:chgData name="Constantinos Tsouris" userId="28c59844-dd9a-4e5b-b44b-35d2a831d198" providerId="ADAL" clId="{065C692D-C483-4612-87E8-28C9658D8548}" dt="2025-06-18T13:16:29.368" v="447" actId="2711"/>
        <pc:sldMkLst>
          <pc:docMk/>
          <pc:sldMk cId="0" sldId="271"/>
        </pc:sldMkLst>
        <pc:spChg chg="add mod">
          <ac:chgData name="Constantinos Tsouris" userId="28c59844-dd9a-4e5b-b44b-35d2a831d198" providerId="ADAL" clId="{065C692D-C483-4612-87E8-28C9658D8548}" dt="2025-06-18T13:16:29.368" v="447" actId="2711"/>
          <ac:spMkLst>
            <pc:docMk/>
            <pc:sldMk cId="0" sldId="271"/>
            <ac:spMk id="2" creationId="{F7C9F874-FD1A-7A37-CC02-6629719FF157}"/>
          </ac:spMkLst>
        </pc:spChg>
        <pc:spChg chg="mod">
          <ac:chgData name="Constantinos Tsouris" userId="28c59844-dd9a-4e5b-b44b-35d2a831d198" providerId="ADAL" clId="{065C692D-C483-4612-87E8-28C9658D8548}" dt="2025-06-18T13:12:50.207" v="102" actId="1076"/>
          <ac:spMkLst>
            <pc:docMk/>
            <pc:sldMk cId="0" sldId="271"/>
            <ac:spMk id="138" creationId="{00000000-0000-0000-0000-000000000000}"/>
          </ac:spMkLst>
        </pc:spChg>
        <pc:spChg chg="mod">
          <ac:chgData name="Constantinos Tsouris" userId="28c59844-dd9a-4e5b-b44b-35d2a831d198" providerId="ADAL" clId="{065C692D-C483-4612-87E8-28C9658D8548}" dt="2025-06-18T13:12:49.489" v="100" actId="1076"/>
          <ac:spMkLst>
            <pc:docMk/>
            <pc:sldMk cId="0" sldId="271"/>
            <ac:spMk id="150" creationId="{00000000-0000-0000-0000-000000000000}"/>
          </ac:spMkLst>
        </pc:spChg>
        <pc:picChg chg="add del">
          <ac:chgData name="Constantinos Tsouris" userId="28c59844-dd9a-4e5b-b44b-35d2a831d198" providerId="ADAL" clId="{065C692D-C483-4612-87E8-28C9658D8548}" dt="2025-06-18T13:13:18.129" v="104" actId="478"/>
          <ac:picMkLst>
            <pc:docMk/>
            <pc:sldMk cId="0" sldId="271"/>
            <ac:picMk id="15" creationId="{3B2517C4-E8D0-A740-63A0-FC1F09E7B3B3}"/>
          </ac:picMkLst>
        </pc:picChg>
      </pc:sldChg>
      <pc:sldChg chg="add">
        <pc:chgData name="Constantinos Tsouris" userId="28c59844-dd9a-4e5b-b44b-35d2a831d198" providerId="ADAL" clId="{065C692D-C483-4612-87E8-28C9658D8548}" dt="2025-06-18T13:17:21.113" v="448"/>
        <pc:sldMkLst>
          <pc:docMk/>
          <pc:sldMk cId="0" sldId="272"/>
        </pc:sldMkLst>
      </pc:sldChg>
      <pc:sldChg chg="add">
        <pc:chgData name="Constantinos Tsouris" userId="28c59844-dd9a-4e5b-b44b-35d2a831d198" providerId="ADAL" clId="{065C692D-C483-4612-87E8-28C9658D8548}" dt="2025-06-18T13:17:21.113" v="448"/>
        <pc:sldMkLst>
          <pc:docMk/>
          <pc:sldMk cId="2701279501" sldId="273"/>
        </pc:sldMkLst>
      </pc:sldChg>
      <pc:sldMasterChg chg="delSldLayout">
        <pc:chgData name="Constantinos Tsouris" userId="28c59844-dd9a-4e5b-b44b-35d2a831d198" providerId="ADAL" clId="{065C692D-C483-4612-87E8-28C9658D8548}" dt="2025-06-18T13:09:06.309" v="87" actId="47"/>
        <pc:sldMasterMkLst>
          <pc:docMk/>
          <pc:sldMasterMk cId="0" sldId="2147483648"/>
        </pc:sldMasterMkLst>
        <pc:sldLayoutChg chg="del">
          <pc:chgData name="Constantinos Tsouris" userId="28c59844-dd9a-4e5b-b44b-35d2a831d198" providerId="ADAL" clId="{065C692D-C483-4612-87E8-28C9658D8548}" dt="2025-06-18T13:09:06.309" v="87" actId="47"/>
          <pc:sldLayoutMkLst>
            <pc:docMk/>
            <pc:sldMasterMk cId="0" sldId="2147483648"/>
            <pc:sldLayoutMk cId="0" sldId="2147483649"/>
          </pc:sldLayoutMkLst>
        </pc:sldLayoutChg>
        <pc:sldLayoutChg chg="del">
          <pc:chgData name="Constantinos Tsouris" userId="28c59844-dd9a-4e5b-b44b-35d2a831d198" providerId="ADAL" clId="{065C692D-C483-4612-87E8-28C9658D8548}" dt="2025-06-18T13:09:06.309" v="87" actId="47"/>
          <pc:sldLayoutMkLst>
            <pc:docMk/>
            <pc:sldMasterMk cId="0" sldId="2147483648"/>
            <pc:sldLayoutMk cId="0" sldId="2147483650"/>
          </pc:sldLayoutMkLst>
        </pc:sldLayoutChg>
        <pc:sldLayoutChg chg="del">
          <pc:chgData name="Constantinos Tsouris" userId="28c59844-dd9a-4e5b-b44b-35d2a831d198" providerId="ADAL" clId="{065C692D-C483-4612-87E8-28C9658D8548}" dt="2025-06-18T13:08:04.016" v="85" actId="47"/>
          <pc:sldLayoutMkLst>
            <pc:docMk/>
            <pc:sldMasterMk cId="0" sldId="2147483648"/>
            <pc:sldLayoutMk cId="1153557493" sldId="2147483655"/>
          </pc:sldLayoutMkLst>
        </pc:sldLayoutChg>
        <pc:sldLayoutChg chg="del">
          <pc:chgData name="Constantinos Tsouris" userId="28c59844-dd9a-4e5b-b44b-35d2a831d198" providerId="ADAL" clId="{065C692D-C483-4612-87E8-28C9658D8548}" dt="2025-06-18T13:08:04.016" v="85" actId="47"/>
          <pc:sldLayoutMkLst>
            <pc:docMk/>
            <pc:sldMasterMk cId="0" sldId="2147483648"/>
            <pc:sldLayoutMk cId="0" sldId="2147483656"/>
          </pc:sldLayoutMkLst>
        </pc:sldLayoutChg>
      </pc:sldMasterChg>
    </pc:docChg>
  </pc:docChgLst>
</pc:chgInfo>
</file>

<file path=ppt/diagrams/_rels/data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diagrams/_rels/drawing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7AF05CD-78D1-405A-98D1-8A473EF4B5D8}" type="doc">
      <dgm:prSet loTypeId="urn:microsoft.com/office/officeart/2005/8/layout/radial3" loCatId="relationship" qsTypeId="urn:microsoft.com/office/officeart/2005/8/quickstyle/simple1" qsCatId="simple" csTypeId="urn:microsoft.com/office/officeart/2005/8/colors/accent1_2" csCatId="accent1" phldr="1"/>
      <dgm:spPr/>
      <dgm:t>
        <a:bodyPr/>
        <a:lstStyle/>
        <a:p>
          <a:endParaRPr lang="en-GB"/>
        </a:p>
      </dgm:t>
    </dgm:pt>
    <dgm:pt modelId="{5E10FBE8-27D3-4B27-A82B-BABB8C49BD70}">
      <dgm:prSet phldrT="[Text]"/>
      <dgm:spPr/>
      <dgm:t>
        <a:bodyPr/>
        <a:lstStyle/>
        <a:p>
          <a:r>
            <a:rPr lang="el" dirty="0"/>
            <a:t>Βιώσιμος Τουρισμός</a:t>
          </a:r>
        </a:p>
      </dgm:t>
    </dgm:pt>
    <dgm:pt modelId="{5E1A96D2-7599-4894-8374-D44001EA4B66}" type="parTrans" cxnId="{2485456B-EC6A-4804-B6D8-57A76D4DEA03}">
      <dgm:prSet/>
      <dgm:spPr/>
      <dgm:t>
        <a:bodyPr/>
        <a:lstStyle/>
        <a:p>
          <a:endParaRPr lang="en-GB"/>
        </a:p>
      </dgm:t>
    </dgm:pt>
    <dgm:pt modelId="{48758831-8E79-4BD1-A5EF-A13BF780B1A2}" type="sibTrans" cxnId="{2485456B-EC6A-4804-B6D8-57A76D4DEA03}">
      <dgm:prSet/>
      <dgm:spPr/>
      <dgm:t>
        <a:bodyPr/>
        <a:lstStyle/>
        <a:p>
          <a:endParaRPr lang="en-GB"/>
        </a:p>
      </dgm:t>
    </dgm:pt>
    <dgm:pt modelId="{01DD03A9-0F66-4770-AEF6-A341293CCE27}">
      <dgm:prSet phldrT="[Text]"/>
      <dgm:spPr/>
      <dgm:t>
        <a:bodyPr/>
        <a:lstStyle/>
        <a:p>
          <a:r>
            <a:rPr lang="el" dirty="0"/>
            <a:t>Παγκόσμια εμβέλεια (5,4 δισεκατομμύρια+ χρήστες)</a:t>
          </a:r>
        </a:p>
      </dgm:t>
    </dgm:pt>
    <dgm:pt modelId="{709C0767-C72B-4FE5-9FE4-16DDF71C6F95}" type="parTrans" cxnId="{81C243CC-C902-4C92-8969-3D334380C2E3}">
      <dgm:prSet/>
      <dgm:spPr/>
      <dgm:t>
        <a:bodyPr/>
        <a:lstStyle/>
        <a:p>
          <a:endParaRPr lang="en-GB"/>
        </a:p>
      </dgm:t>
    </dgm:pt>
    <dgm:pt modelId="{D49E6C84-4901-4F13-936B-D1E54A37E3C0}" type="sibTrans" cxnId="{81C243CC-C902-4C92-8969-3D334380C2E3}">
      <dgm:prSet/>
      <dgm:spPr/>
      <dgm:t>
        <a:bodyPr/>
        <a:lstStyle/>
        <a:p>
          <a:endParaRPr lang="en-GB"/>
        </a:p>
      </dgm:t>
    </dgm:pt>
    <dgm:pt modelId="{5FA28657-1CB0-4450-9CBD-00BD0A264FB1}">
      <dgm:prSet phldrT="[Text]"/>
      <dgm:spPr/>
      <dgm:t>
        <a:bodyPr/>
        <a:lstStyle/>
        <a:p>
          <a:r>
            <a:rPr lang="el" dirty="0"/>
            <a:t>Χαμηλό κόστος</a:t>
          </a:r>
        </a:p>
      </dgm:t>
    </dgm:pt>
    <dgm:pt modelId="{6128FB81-4BD2-4F29-9796-4B030FA2E96A}" type="parTrans" cxnId="{50546166-E768-45E1-8C38-75AD1F37AF2F}">
      <dgm:prSet/>
      <dgm:spPr/>
      <dgm:t>
        <a:bodyPr/>
        <a:lstStyle/>
        <a:p>
          <a:endParaRPr lang="en-GB"/>
        </a:p>
      </dgm:t>
    </dgm:pt>
    <dgm:pt modelId="{ABD68D5F-5692-4994-BB0C-904A2B797484}" type="sibTrans" cxnId="{50546166-E768-45E1-8C38-75AD1F37AF2F}">
      <dgm:prSet/>
      <dgm:spPr/>
      <dgm:t>
        <a:bodyPr/>
        <a:lstStyle/>
        <a:p>
          <a:endParaRPr lang="en-GB"/>
        </a:p>
      </dgm:t>
    </dgm:pt>
    <dgm:pt modelId="{334B8B0D-DD39-4CE2-B84A-A5FA6F984601}">
      <dgm:prSet phldrT="[Text]"/>
      <dgm:spPr/>
      <dgm:t>
        <a:bodyPr/>
        <a:lstStyle/>
        <a:p>
          <a:r>
            <a:rPr lang="el" dirty="0"/>
            <a:t>Αυθεντικό και οικολογικό</a:t>
          </a:r>
        </a:p>
      </dgm:t>
    </dgm:pt>
    <dgm:pt modelId="{57CE81A2-B1AC-4420-89E0-4A1E272B560A}" type="parTrans" cxnId="{5F32FEC2-3F64-482D-ADB5-851E09E9FD18}">
      <dgm:prSet/>
      <dgm:spPr/>
      <dgm:t>
        <a:bodyPr/>
        <a:lstStyle/>
        <a:p>
          <a:endParaRPr lang="en-GB"/>
        </a:p>
      </dgm:t>
    </dgm:pt>
    <dgm:pt modelId="{E37E7591-7CC5-4825-B6B3-2EEB06635866}" type="sibTrans" cxnId="{5F32FEC2-3F64-482D-ADB5-851E09E9FD18}">
      <dgm:prSet/>
      <dgm:spPr/>
      <dgm:t>
        <a:bodyPr/>
        <a:lstStyle/>
        <a:p>
          <a:endParaRPr lang="en-GB"/>
        </a:p>
      </dgm:t>
    </dgm:pt>
    <dgm:pt modelId="{BCCB7EFE-BF0D-4403-B742-8D569BA392BC}">
      <dgm:prSet phldrT="[Text]"/>
      <dgm:spPr/>
      <dgm:t>
        <a:bodyPr/>
        <a:lstStyle/>
        <a:p>
          <a:r>
            <a:rPr lang="el" dirty="0"/>
            <a:t>Στοχευμένη ανταλλαγή μηνυμάτων</a:t>
          </a:r>
        </a:p>
      </dgm:t>
    </dgm:pt>
    <dgm:pt modelId="{3F0E974A-6B92-4506-8D5B-B611A6269BA5}" type="parTrans" cxnId="{A5BFF492-D4D8-4939-8430-D77168F46395}">
      <dgm:prSet/>
      <dgm:spPr/>
      <dgm:t>
        <a:bodyPr/>
        <a:lstStyle/>
        <a:p>
          <a:endParaRPr lang="en-GB"/>
        </a:p>
      </dgm:t>
    </dgm:pt>
    <dgm:pt modelId="{31B3C5F2-AB69-494E-A612-534593CB2BE5}" type="sibTrans" cxnId="{A5BFF492-D4D8-4939-8430-D77168F46395}">
      <dgm:prSet/>
      <dgm:spPr/>
      <dgm:t>
        <a:bodyPr/>
        <a:lstStyle/>
        <a:p>
          <a:endParaRPr lang="en-GB"/>
        </a:p>
      </dgm:t>
    </dgm:pt>
    <dgm:pt modelId="{2BA2992D-98C2-4F27-8078-BA3BFEA7F796}">
      <dgm:prSet phldrT="[Text]"/>
      <dgm:spPr/>
      <dgm:t>
        <a:bodyPr/>
        <a:lstStyle/>
        <a:p>
          <a:r>
            <a:rPr lang="el" dirty="0"/>
            <a:t>Αυξημένη προβολή (SEO, Βελτιστοποίηση μηχανών αναζήτησης, PPC, Pay-Per-Click)</a:t>
          </a:r>
        </a:p>
      </dgm:t>
    </dgm:pt>
    <dgm:pt modelId="{B3835995-A77A-4735-9989-128BAFE3009C}" type="parTrans" cxnId="{66C6F06E-323C-4483-8ED2-68628706858C}">
      <dgm:prSet/>
      <dgm:spPr/>
      <dgm:t>
        <a:bodyPr/>
        <a:lstStyle/>
        <a:p>
          <a:endParaRPr lang="en-GB"/>
        </a:p>
      </dgm:t>
    </dgm:pt>
    <dgm:pt modelId="{7EB0AED0-5173-4529-BD0E-11A5C68F7FAA}" type="sibTrans" cxnId="{66C6F06E-323C-4483-8ED2-68628706858C}">
      <dgm:prSet/>
      <dgm:spPr/>
      <dgm:t>
        <a:bodyPr/>
        <a:lstStyle/>
        <a:p>
          <a:endParaRPr lang="en-GB"/>
        </a:p>
      </dgm:t>
    </dgm:pt>
    <dgm:pt modelId="{8E029519-0E0F-4792-B3B6-0D2F3A1B4649}" type="pres">
      <dgm:prSet presAssocID="{37AF05CD-78D1-405A-98D1-8A473EF4B5D8}" presName="composite" presStyleCnt="0">
        <dgm:presLayoutVars>
          <dgm:chMax val="1"/>
          <dgm:dir/>
          <dgm:resizeHandles val="exact"/>
        </dgm:presLayoutVars>
      </dgm:prSet>
      <dgm:spPr/>
    </dgm:pt>
    <dgm:pt modelId="{B196E84C-76C2-40A7-96A1-0D4EF9CE3F25}" type="pres">
      <dgm:prSet presAssocID="{37AF05CD-78D1-405A-98D1-8A473EF4B5D8}" presName="radial" presStyleCnt="0">
        <dgm:presLayoutVars>
          <dgm:animLvl val="ctr"/>
        </dgm:presLayoutVars>
      </dgm:prSet>
      <dgm:spPr/>
    </dgm:pt>
    <dgm:pt modelId="{9F68A4F9-9E53-4AC3-9DF1-7738D3C35684}" type="pres">
      <dgm:prSet presAssocID="{5E10FBE8-27D3-4B27-A82B-BABB8C49BD70}" presName="centerShape" presStyleLbl="vennNode1" presStyleIdx="0" presStyleCnt="6"/>
      <dgm:spPr/>
    </dgm:pt>
    <dgm:pt modelId="{386A603C-9AFC-4CFA-8AD0-75C8113C02CA}" type="pres">
      <dgm:prSet presAssocID="{01DD03A9-0F66-4770-AEF6-A341293CCE27}" presName="node" presStyleLbl="vennNode1" presStyleIdx="1" presStyleCnt="6">
        <dgm:presLayoutVars>
          <dgm:bulletEnabled val="1"/>
        </dgm:presLayoutVars>
      </dgm:prSet>
      <dgm:spPr/>
    </dgm:pt>
    <dgm:pt modelId="{4D9EE856-78CA-46B7-8EE9-ADF97F1F1114}" type="pres">
      <dgm:prSet presAssocID="{5FA28657-1CB0-4450-9CBD-00BD0A264FB1}" presName="node" presStyleLbl="vennNode1" presStyleIdx="2" presStyleCnt="6">
        <dgm:presLayoutVars>
          <dgm:bulletEnabled val="1"/>
        </dgm:presLayoutVars>
      </dgm:prSet>
      <dgm:spPr/>
    </dgm:pt>
    <dgm:pt modelId="{9F39DFC8-B5A5-4503-9C06-83371982D9F2}" type="pres">
      <dgm:prSet presAssocID="{334B8B0D-DD39-4CE2-B84A-A5FA6F984601}" presName="node" presStyleLbl="vennNode1" presStyleIdx="3" presStyleCnt="6">
        <dgm:presLayoutVars>
          <dgm:bulletEnabled val="1"/>
        </dgm:presLayoutVars>
      </dgm:prSet>
      <dgm:spPr/>
    </dgm:pt>
    <dgm:pt modelId="{4D1C9B17-6ED4-4561-A468-868F3613DF35}" type="pres">
      <dgm:prSet presAssocID="{BCCB7EFE-BF0D-4403-B742-8D569BA392BC}" presName="node" presStyleLbl="vennNode1" presStyleIdx="4" presStyleCnt="6">
        <dgm:presLayoutVars>
          <dgm:bulletEnabled val="1"/>
        </dgm:presLayoutVars>
      </dgm:prSet>
      <dgm:spPr/>
    </dgm:pt>
    <dgm:pt modelId="{D2FCD158-744E-410B-B4EC-9B8E9C63628D}" type="pres">
      <dgm:prSet presAssocID="{2BA2992D-98C2-4F27-8078-BA3BFEA7F796}" presName="node" presStyleLbl="vennNode1" presStyleIdx="5" presStyleCnt="6">
        <dgm:presLayoutVars>
          <dgm:bulletEnabled val="1"/>
        </dgm:presLayoutVars>
      </dgm:prSet>
      <dgm:spPr/>
    </dgm:pt>
  </dgm:ptLst>
  <dgm:cxnLst>
    <dgm:cxn modelId="{F8A8BF04-1FBE-4F1E-8E0F-0A108E119E23}" type="presOf" srcId="{5FA28657-1CB0-4450-9CBD-00BD0A264FB1}" destId="{4D9EE856-78CA-46B7-8EE9-ADF97F1F1114}" srcOrd="0" destOrd="0" presId="urn:microsoft.com/office/officeart/2005/8/layout/radial3"/>
    <dgm:cxn modelId="{A744271A-56D7-41F6-8D70-B1DB991B4613}" type="presOf" srcId="{BCCB7EFE-BF0D-4403-B742-8D569BA392BC}" destId="{4D1C9B17-6ED4-4561-A468-868F3613DF35}" srcOrd="0" destOrd="0" presId="urn:microsoft.com/office/officeart/2005/8/layout/radial3"/>
    <dgm:cxn modelId="{C3AD795F-09F4-4FB1-9713-4AE98563BD90}" type="presOf" srcId="{334B8B0D-DD39-4CE2-B84A-A5FA6F984601}" destId="{9F39DFC8-B5A5-4503-9C06-83371982D9F2}" srcOrd="0" destOrd="0" presId="urn:microsoft.com/office/officeart/2005/8/layout/radial3"/>
    <dgm:cxn modelId="{1F930766-425B-40D4-B7D8-0D00FB5F23E4}" type="presOf" srcId="{37AF05CD-78D1-405A-98D1-8A473EF4B5D8}" destId="{8E029519-0E0F-4792-B3B6-0D2F3A1B4649}" srcOrd="0" destOrd="0" presId="urn:microsoft.com/office/officeart/2005/8/layout/radial3"/>
    <dgm:cxn modelId="{50546166-E768-45E1-8C38-75AD1F37AF2F}" srcId="{5E10FBE8-27D3-4B27-A82B-BABB8C49BD70}" destId="{5FA28657-1CB0-4450-9CBD-00BD0A264FB1}" srcOrd="1" destOrd="0" parTransId="{6128FB81-4BD2-4F29-9796-4B030FA2E96A}" sibTransId="{ABD68D5F-5692-4994-BB0C-904A2B797484}"/>
    <dgm:cxn modelId="{2485456B-EC6A-4804-B6D8-57A76D4DEA03}" srcId="{37AF05CD-78D1-405A-98D1-8A473EF4B5D8}" destId="{5E10FBE8-27D3-4B27-A82B-BABB8C49BD70}" srcOrd="0" destOrd="0" parTransId="{5E1A96D2-7599-4894-8374-D44001EA4B66}" sibTransId="{48758831-8E79-4BD1-A5EF-A13BF780B1A2}"/>
    <dgm:cxn modelId="{66C6F06E-323C-4483-8ED2-68628706858C}" srcId="{5E10FBE8-27D3-4B27-A82B-BABB8C49BD70}" destId="{2BA2992D-98C2-4F27-8078-BA3BFEA7F796}" srcOrd="4" destOrd="0" parTransId="{B3835995-A77A-4735-9989-128BAFE3009C}" sibTransId="{7EB0AED0-5173-4529-BD0E-11A5C68F7FAA}"/>
    <dgm:cxn modelId="{A5BFF492-D4D8-4939-8430-D77168F46395}" srcId="{5E10FBE8-27D3-4B27-A82B-BABB8C49BD70}" destId="{BCCB7EFE-BF0D-4403-B742-8D569BA392BC}" srcOrd="3" destOrd="0" parTransId="{3F0E974A-6B92-4506-8D5B-B611A6269BA5}" sibTransId="{31B3C5F2-AB69-494E-A612-534593CB2BE5}"/>
    <dgm:cxn modelId="{8E36C9B9-5C3D-4408-86CF-542C9CC377AE}" type="presOf" srcId="{2BA2992D-98C2-4F27-8078-BA3BFEA7F796}" destId="{D2FCD158-744E-410B-B4EC-9B8E9C63628D}" srcOrd="0" destOrd="0" presId="urn:microsoft.com/office/officeart/2005/8/layout/radial3"/>
    <dgm:cxn modelId="{5F32FEC2-3F64-482D-ADB5-851E09E9FD18}" srcId="{5E10FBE8-27D3-4B27-A82B-BABB8C49BD70}" destId="{334B8B0D-DD39-4CE2-B84A-A5FA6F984601}" srcOrd="2" destOrd="0" parTransId="{57CE81A2-B1AC-4420-89E0-4A1E272B560A}" sibTransId="{E37E7591-7CC5-4825-B6B3-2EEB06635866}"/>
    <dgm:cxn modelId="{81C243CC-C902-4C92-8969-3D334380C2E3}" srcId="{5E10FBE8-27D3-4B27-A82B-BABB8C49BD70}" destId="{01DD03A9-0F66-4770-AEF6-A341293CCE27}" srcOrd="0" destOrd="0" parTransId="{709C0767-C72B-4FE5-9FE4-16DDF71C6F95}" sibTransId="{D49E6C84-4901-4F13-936B-D1E54A37E3C0}"/>
    <dgm:cxn modelId="{4358C0CC-3751-431D-8A64-A5DB3957A0E3}" type="presOf" srcId="{5E10FBE8-27D3-4B27-A82B-BABB8C49BD70}" destId="{9F68A4F9-9E53-4AC3-9DF1-7738D3C35684}" srcOrd="0" destOrd="0" presId="urn:microsoft.com/office/officeart/2005/8/layout/radial3"/>
    <dgm:cxn modelId="{D9549FDD-C262-4183-A487-EC7216CBFF79}" type="presOf" srcId="{01DD03A9-0F66-4770-AEF6-A341293CCE27}" destId="{386A603C-9AFC-4CFA-8AD0-75C8113C02CA}" srcOrd="0" destOrd="0" presId="urn:microsoft.com/office/officeart/2005/8/layout/radial3"/>
    <dgm:cxn modelId="{9CD43F0D-C4DF-4985-8986-C6233D4D0940}" type="presParOf" srcId="{8E029519-0E0F-4792-B3B6-0D2F3A1B4649}" destId="{B196E84C-76C2-40A7-96A1-0D4EF9CE3F25}" srcOrd="0" destOrd="0" presId="urn:microsoft.com/office/officeart/2005/8/layout/radial3"/>
    <dgm:cxn modelId="{70D8CFCD-5949-4D9C-ACFA-F93AACF47692}" type="presParOf" srcId="{B196E84C-76C2-40A7-96A1-0D4EF9CE3F25}" destId="{9F68A4F9-9E53-4AC3-9DF1-7738D3C35684}" srcOrd="0" destOrd="0" presId="urn:microsoft.com/office/officeart/2005/8/layout/radial3"/>
    <dgm:cxn modelId="{65D80C19-976B-45A5-9714-071F7D48C147}" type="presParOf" srcId="{B196E84C-76C2-40A7-96A1-0D4EF9CE3F25}" destId="{386A603C-9AFC-4CFA-8AD0-75C8113C02CA}" srcOrd="1" destOrd="0" presId="urn:microsoft.com/office/officeart/2005/8/layout/radial3"/>
    <dgm:cxn modelId="{2C525B5D-DF0E-4645-A211-5733EA4E8704}" type="presParOf" srcId="{B196E84C-76C2-40A7-96A1-0D4EF9CE3F25}" destId="{4D9EE856-78CA-46B7-8EE9-ADF97F1F1114}" srcOrd="2" destOrd="0" presId="urn:microsoft.com/office/officeart/2005/8/layout/radial3"/>
    <dgm:cxn modelId="{85BFD577-A510-4864-BACF-6F95229FA356}" type="presParOf" srcId="{B196E84C-76C2-40A7-96A1-0D4EF9CE3F25}" destId="{9F39DFC8-B5A5-4503-9C06-83371982D9F2}" srcOrd="3" destOrd="0" presId="urn:microsoft.com/office/officeart/2005/8/layout/radial3"/>
    <dgm:cxn modelId="{9E94EDFC-A42A-4B67-AA9F-9F545EFADF5F}" type="presParOf" srcId="{B196E84C-76C2-40A7-96A1-0D4EF9CE3F25}" destId="{4D1C9B17-6ED4-4561-A468-868F3613DF35}" srcOrd="4" destOrd="0" presId="urn:microsoft.com/office/officeart/2005/8/layout/radial3"/>
    <dgm:cxn modelId="{21AAFA34-C53A-49D5-B102-DC219749C494}" type="presParOf" srcId="{B196E84C-76C2-40A7-96A1-0D4EF9CE3F25}" destId="{D2FCD158-744E-410B-B4EC-9B8E9C63628D}" srcOrd="5" destOrd="0" presId="urn:microsoft.com/office/officeart/2005/8/layout/radial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B5B0FC0-18EC-47B7-89FA-60C2776B05B9}" type="doc">
      <dgm:prSet loTypeId="urn:microsoft.com/office/officeart/2005/8/layout/hProcess10" loCatId="picture" qsTypeId="urn:microsoft.com/office/officeart/2005/8/quickstyle/simple1" qsCatId="simple" csTypeId="urn:microsoft.com/office/officeart/2005/8/colors/accent1_2" csCatId="accent1" phldr="1"/>
      <dgm:spPr/>
      <dgm:t>
        <a:bodyPr/>
        <a:lstStyle/>
        <a:p>
          <a:endParaRPr lang="en-GB"/>
        </a:p>
      </dgm:t>
    </dgm:pt>
    <dgm:pt modelId="{F0197627-B572-4ECA-ACCC-1FFA4E2E166B}">
      <dgm:prSet phldrT="[Text]"/>
      <dgm:spPr/>
      <dgm:t>
        <a:bodyPr/>
        <a:lstStyle/>
        <a:p>
          <a:r>
            <a:rPr lang="el" b="1" dirty="0"/>
            <a:t>Instagram</a:t>
          </a:r>
        </a:p>
        <a:p>
          <a:r>
            <a:rPr lang="el" dirty="0"/>
            <a:t>Αυθεντικότητα μέσω οπτικών στοιχείων</a:t>
          </a:r>
        </a:p>
      </dgm:t>
    </dgm:pt>
    <dgm:pt modelId="{192F9859-C6DD-44D4-B879-799262009A7D}" type="parTrans" cxnId="{F6F7FE3F-93C7-4C1C-BA97-D8A04DC3CE67}">
      <dgm:prSet/>
      <dgm:spPr/>
      <dgm:t>
        <a:bodyPr/>
        <a:lstStyle/>
        <a:p>
          <a:endParaRPr lang="en-GB"/>
        </a:p>
      </dgm:t>
    </dgm:pt>
    <dgm:pt modelId="{A507F31C-AB3E-42CE-A746-376D7A08ED16}" type="sibTrans" cxnId="{F6F7FE3F-93C7-4C1C-BA97-D8A04DC3CE67}">
      <dgm:prSet/>
      <dgm:spPr/>
      <dgm:t>
        <a:bodyPr/>
        <a:lstStyle/>
        <a:p>
          <a:endParaRPr lang="en-GB"/>
        </a:p>
      </dgm:t>
    </dgm:pt>
    <dgm:pt modelId="{E0FEA20A-1560-4197-9610-62E1037ADC2E}">
      <dgm:prSet phldrT="[Text]"/>
      <dgm:spPr/>
      <dgm:t>
        <a:bodyPr/>
        <a:lstStyle/>
        <a:p>
          <a:r>
            <a:rPr lang="el" b="1" dirty="0"/>
            <a:t>X (Tweet)</a:t>
          </a:r>
        </a:p>
        <a:p>
          <a:r>
            <a:rPr lang="el" dirty="0"/>
            <a:t>Ελάχιστη επίδραση</a:t>
          </a:r>
        </a:p>
      </dgm:t>
    </dgm:pt>
    <dgm:pt modelId="{E9F74957-F8F2-4AA1-9E6A-F1F07AC1FA61}" type="parTrans" cxnId="{1D886BD3-5D82-4ACE-BB82-AF89394A587B}">
      <dgm:prSet/>
      <dgm:spPr/>
      <dgm:t>
        <a:bodyPr/>
        <a:lstStyle/>
        <a:p>
          <a:endParaRPr lang="en-GB"/>
        </a:p>
      </dgm:t>
    </dgm:pt>
    <dgm:pt modelId="{523A689C-3F9D-4F60-B348-3B83EE707B29}" type="sibTrans" cxnId="{1D886BD3-5D82-4ACE-BB82-AF89394A587B}">
      <dgm:prSet/>
      <dgm:spPr/>
      <dgm:t>
        <a:bodyPr/>
        <a:lstStyle/>
        <a:p>
          <a:endParaRPr lang="en-GB"/>
        </a:p>
      </dgm:t>
    </dgm:pt>
    <dgm:pt modelId="{194363A8-AC95-452F-B351-20C1395576EA}">
      <dgm:prSet phldrT="[Text]"/>
      <dgm:spPr/>
      <dgm:t>
        <a:bodyPr/>
        <a:lstStyle/>
        <a:p>
          <a:r>
            <a:rPr lang="el" b="1" dirty="0"/>
            <a:t>Facebook</a:t>
          </a:r>
        </a:p>
        <a:p>
          <a:r>
            <a:rPr lang="el" dirty="0"/>
            <a:t>Ο πολιτισμός συναντά την κοινότητα</a:t>
          </a:r>
        </a:p>
      </dgm:t>
    </dgm:pt>
    <dgm:pt modelId="{6206A327-27B7-4777-B7D3-678B031F6231}" type="parTrans" cxnId="{96256DD3-AEBE-4498-95C0-E0CA32F4FB70}">
      <dgm:prSet/>
      <dgm:spPr/>
      <dgm:t>
        <a:bodyPr/>
        <a:lstStyle/>
        <a:p>
          <a:endParaRPr lang="en-GB"/>
        </a:p>
      </dgm:t>
    </dgm:pt>
    <dgm:pt modelId="{5B8CD275-317B-4C3F-84C8-D3C154B72A6B}" type="sibTrans" cxnId="{96256DD3-AEBE-4498-95C0-E0CA32F4FB70}">
      <dgm:prSet/>
      <dgm:spPr/>
      <dgm:t>
        <a:bodyPr/>
        <a:lstStyle/>
        <a:p>
          <a:endParaRPr lang="en-GB"/>
        </a:p>
      </dgm:t>
    </dgm:pt>
    <dgm:pt modelId="{263F7EAC-A6B1-4CE4-BCC8-2F8926538D7F}" type="pres">
      <dgm:prSet presAssocID="{8B5B0FC0-18EC-47B7-89FA-60C2776B05B9}" presName="Name0" presStyleCnt="0">
        <dgm:presLayoutVars>
          <dgm:dir/>
          <dgm:resizeHandles val="exact"/>
        </dgm:presLayoutVars>
      </dgm:prSet>
      <dgm:spPr/>
    </dgm:pt>
    <dgm:pt modelId="{24B792FC-3850-40FD-A78B-8F5C25EB1F50}" type="pres">
      <dgm:prSet presAssocID="{F0197627-B572-4ECA-ACCC-1FFA4E2E166B}" presName="composite" presStyleCnt="0"/>
      <dgm:spPr/>
    </dgm:pt>
    <dgm:pt modelId="{66F70E3B-780B-4EA2-BF39-CB3D7A7675B4}" type="pres">
      <dgm:prSet presAssocID="{F0197627-B572-4ECA-ACCC-1FFA4E2E166B}" presName="imagSh" presStyleLbl="bgImgPlace1" presStyleIdx="0" presStyleCnt="3" custScaleX="250638" custScaleY="219260"/>
      <dgm:spPr>
        <a:blipFill>
          <a:blip xmlns:r="http://schemas.openxmlformats.org/officeDocument/2006/relationships" r:embed="rId1">
            <a:extLst>
              <a:ext uri="{28A0092B-C50C-407E-A947-70E740481C1C}">
                <a14:useLocalDpi xmlns:a14="http://schemas.microsoft.com/office/drawing/2010/main" val="0"/>
              </a:ext>
            </a:extLst>
          </a:blip>
          <a:srcRect/>
          <a:stretch>
            <a:fillRect l="-15000" r="-15000"/>
          </a:stretch>
        </a:blipFill>
      </dgm:spPr>
    </dgm:pt>
    <dgm:pt modelId="{5188EBB2-1004-4B55-ADAE-00731C25C25B}" type="pres">
      <dgm:prSet presAssocID="{F0197627-B572-4ECA-ACCC-1FFA4E2E166B}" presName="txNode" presStyleLbl="node1" presStyleIdx="0" presStyleCnt="3">
        <dgm:presLayoutVars>
          <dgm:bulletEnabled val="1"/>
        </dgm:presLayoutVars>
      </dgm:prSet>
      <dgm:spPr/>
    </dgm:pt>
    <dgm:pt modelId="{79776DF5-E705-4877-A91A-B5ECB293E9FB}" type="pres">
      <dgm:prSet presAssocID="{A507F31C-AB3E-42CE-A746-376D7A08ED16}" presName="sibTrans" presStyleLbl="sibTrans2D1" presStyleIdx="0" presStyleCnt="2"/>
      <dgm:spPr/>
    </dgm:pt>
    <dgm:pt modelId="{C37AEB8E-4AE8-4B90-9FDF-6E624D875529}" type="pres">
      <dgm:prSet presAssocID="{A507F31C-AB3E-42CE-A746-376D7A08ED16}" presName="connTx" presStyleLbl="sibTrans2D1" presStyleIdx="0" presStyleCnt="2"/>
      <dgm:spPr/>
    </dgm:pt>
    <dgm:pt modelId="{756F8CE7-53CA-43DB-8BBA-A3D45CB55B52}" type="pres">
      <dgm:prSet presAssocID="{E0FEA20A-1560-4197-9610-62E1037ADC2E}" presName="composite" presStyleCnt="0"/>
      <dgm:spPr/>
    </dgm:pt>
    <dgm:pt modelId="{BDA3155D-2989-4697-865C-3267B255790C}" type="pres">
      <dgm:prSet presAssocID="{E0FEA20A-1560-4197-9610-62E1037ADC2E}" presName="imagSh" presStyleLbl="bgImgPlace1" presStyleIdx="1" presStyleCnt="3" custScaleX="184338" custScaleY="199067"/>
      <dgm:spPr>
        <a:blipFill>
          <a:blip xmlns:r="http://schemas.openxmlformats.org/officeDocument/2006/relationships" r:embed="rId2">
            <a:extLst>
              <a:ext uri="{28A0092B-C50C-407E-A947-70E740481C1C}">
                <a14:useLocalDpi xmlns:a14="http://schemas.microsoft.com/office/drawing/2010/main" val="0"/>
              </a:ext>
            </a:extLst>
          </a:blip>
          <a:srcRect/>
          <a:stretch>
            <a:fillRect l="-7000" r="-7000"/>
          </a:stretch>
        </a:blipFill>
      </dgm:spPr>
    </dgm:pt>
    <dgm:pt modelId="{5342D02F-348B-4497-B26A-F70B74BEBD99}" type="pres">
      <dgm:prSet presAssocID="{E0FEA20A-1560-4197-9610-62E1037ADC2E}" presName="txNode" presStyleLbl="node1" presStyleIdx="1" presStyleCnt="3">
        <dgm:presLayoutVars>
          <dgm:bulletEnabled val="1"/>
        </dgm:presLayoutVars>
      </dgm:prSet>
      <dgm:spPr/>
    </dgm:pt>
    <dgm:pt modelId="{71FE2C13-F433-428D-BA6D-D309372164CF}" type="pres">
      <dgm:prSet presAssocID="{523A689C-3F9D-4F60-B348-3B83EE707B29}" presName="sibTrans" presStyleLbl="sibTrans2D1" presStyleIdx="1" presStyleCnt="2"/>
      <dgm:spPr/>
    </dgm:pt>
    <dgm:pt modelId="{8D536F4B-4138-4ADE-8400-869B3A66B092}" type="pres">
      <dgm:prSet presAssocID="{523A689C-3F9D-4F60-B348-3B83EE707B29}" presName="connTx" presStyleLbl="sibTrans2D1" presStyleIdx="1" presStyleCnt="2"/>
      <dgm:spPr/>
    </dgm:pt>
    <dgm:pt modelId="{140C98ED-6060-48BC-B37F-D3C4A9477362}" type="pres">
      <dgm:prSet presAssocID="{194363A8-AC95-452F-B351-20C1395576EA}" presName="composite" presStyleCnt="0"/>
      <dgm:spPr/>
    </dgm:pt>
    <dgm:pt modelId="{2C085B01-B41E-4F31-B6E8-B150D0703FC3}" type="pres">
      <dgm:prSet presAssocID="{194363A8-AC95-452F-B351-20C1395576EA}" presName="imagSh" presStyleLbl="bgImgPlace1" presStyleIdx="2" presStyleCnt="3" custScaleX="200902" custScaleY="226587"/>
      <dgm:spPr>
        <a:blipFill>
          <a:blip xmlns:r="http://schemas.openxmlformats.org/officeDocument/2006/relationships" r:embed="rId3">
            <a:extLst>
              <a:ext uri="{28A0092B-C50C-407E-A947-70E740481C1C}">
                <a14:useLocalDpi xmlns:a14="http://schemas.microsoft.com/office/drawing/2010/main" val="0"/>
              </a:ext>
            </a:extLst>
          </a:blip>
          <a:srcRect/>
          <a:stretch>
            <a:fillRect/>
          </a:stretch>
        </a:blipFill>
      </dgm:spPr>
    </dgm:pt>
    <dgm:pt modelId="{F6B41559-E120-44AA-BA9A-1783DBBDDFF5}" type="pres">
      <dgm:prSet presAssocID="{194363A8-AC95-452F-B351-20C1395576EA}" presName="txNode" presStyleLbl="node1" presStyleIdx="2" presStyleCnt="3">
        <dgm:presLayoutVars>
          <dgm:bulletEnabled val="1"/>
        </dgm:presLayoutVars>
      </dgm:prSet>
      <dgm:spPr/>
    </dgm:pt>
  </dgm:ptLst>
  <dgm:cxnLst>
    <dgm:cxn modelId="{F6F7FE3F-93C7-4C1C-BA97-D8A04DC3CE67}" srcId="{8B5B0FC0-18EC-47B7-89FA-60C2776B05B9}" destId="{F0197627-B572-4ECA-ACCC-1FFA4E2E166B}" srcOrd="0" destOrd="0" parTransId="{192F9859-C6DD-44D4-B879-799262009A7D}" sibTransId="{A507F31C-AB3E-42CE-A746-376D7A08ED16}"/>
    <dgm:cxn modelId="{5707CF41-045F-4980-851C-59E713E28ADA}" type="presOf" srcId="{523A689C-3F9D-4F60-B348-3B83EE707B29}" destId="{71FE2C13-F433-428D-BA6D-D309372164CF}" srcOrd="0" destOrd="0" presId="urn:microsoft.com/office/officeart/2005/8/layout/hProcess10"/>
    <dgm:cxn modelId="{A1C23E43-7B3C-4B0C-9047-659CDCF9913B}" type="presOf" srcId="{523A689C-3F9D-4F60-B348-3B83EE707B29}" destId="{8D536F4B-4138-4ADE-8400-869B3A66B092}" srcOrd="1" destOrd="0" presId="urn:microsoft.com/office/officeart/2005/8/layout/hProcess10"/>
    <dgm:cxn modelId="{CB10DC6B-0E5B-473F-8164-13CC7BEC3E03}" type="presOf" srcId="{8B5B0FC0-18EC-47B7-89FA-60C2776B05B9}" destId="{263F7EAC-A6B1-4CE4-BCC8-2F8926538D7F}" srcOrd="0" destOrd="0" presId="urn:microsoft.com/office/officeart/2005/8/layout/hProcess10"/>
    <dgm:cxn modelId="{7CF70853-A650-4CBA-A360-30A331726865}" type="presOf" srcId="{E0FEA20A-1560-4197-9610-62E1037ADC2E}" destId="{5342D02F-348B-4497-B26A-F70B74BEBD99}" srcOrd="0" destOrd="0" presId="urn:microsoft.com/office/officeart/2005/8/layout/hProcess10"/>
    <dgm:cxn modelId="{DFD0FC56-6F63-4E31-B9DA-8973DB7F91EA}" type="presOf" srcId="{F0197627-B572-4ECA-ACCC-1FFA4E2E166B}" destId="{5188EBB2-1004-4B55-ADAE-00731C25C25B}" srcOrd="0" destOrd="0" presId="urn:microsoft.com/office/officeart/2005/8/layout/hProcess10"/>
    <dgm:cxn modelId="{F177E0A8-B453-48B3-B581-CBFC7FC2249F}" type="presOf" srcId="{194363A8-AC95-452F-B351-20C1395576EA}" destId="{F6B41559-E120-44AA-BA9A-1783DBBDDFF5}" srcOrd="0" destOrd="0" presId="urn:microsoft.com/office/officeart/2005/8/layout/hProcess10"/>
    <dgm:cxn modelId="{2C72A4C3-139F-45BE-ADD2-915F473B4558}" type="presOf" srcId="{A507F31C-AB3E-42CE-A746-376D7A08ED16}" destId="{79776DF5-E705-4877-A91A-B5ECB293E9FB}" srcOrd="0" destOrd="0" presId="urn:microsoft.com/office/officeart/2005/8/layout/hProcess10"/>
    <dgm:cxn modelId="{1D886BD3-5D82-4ACE-BB82-AF89394A587B}" srcId="{8B5B0FC0-18EC-47B7-89FA-60C2776B05B9}" destId="{E0FEA20A-1560-4197-9610-62E1037ADC2E}" srcOrd="1" destOrd="0" parTransId="{E9F74957-F8F2-4AA1-9E6A-F1F07AC1FA61}" sibTransId="{523A689C-3F9D-4F60-B348-3B83EE707B29}"/>
    <dgm:cxn modelId="{96256DD3-AEBE-4498-95C0-E0CA32F4FB70}" srcId="{8B5B0FC0-18EC-47B7-89FA-60C2776B05B9}" destId="{194363A8-AC95-452F-B351-20C1395576EA}" srcOrd="2" destOrd="0" parTransId="{6206A327-27B7-4777-B7D3-678B031F6231}" sibTransId="{5B8CD275-317B-4C3F-84C8-D3C154B72A6B}"/>
    <dgm:cxn modelId="{0F1A2CE8-3EA3-467E-AC00-86C726CE4784}" type="presOf" srcId="{A507F31C-AB3E-42CE-A746-376D7A08ED16}" destId="{C37AEB8E-4AE8-4B90-9FDF-6E624D875529}" srcOrd="1" destOrd="0" presId="urn:microsoft.com/office/officeart/2005/8/layout/hProcess10"/>
    <dgm:cxn modelId="{E1EAA6AD-7865-44FF-9903-093488924635}" type="presParOf" srcId="{263F7EAC-A6B1-4CE4-BCC8-2F8926538D7F}" destId="{24B792FC-3850-40FD-A78B-8F5C25EB1F50}" srcOrd="0" destOrd="0" presId="urn:microsoft.com/office/officeart/2005/8/layout/hProcess10"/>
    <dgm:cxn modelId="{EF592020-A1BA-4C9B-B994-BAB35C8A38D4}" type="presParOf" srcId="{24B792FC-3850-40FD-A78B-8F5C25EB1F50}" destId="{66F70E3B-780B-4EA2-BF39-CB3D7A7675B4}" srcOrd="0" destOrd="0" presId="urn:microsoft.com/office/officeart/2005/8/layout/hProcess10"/>
    <dgm:cxn modelId="{40BB4032-C630-4035-98E8-0160ECAB1A98}" type="presParOf" srcId="{24B792FC-3850-40FD-A78B-8F5C25EB1F50}" destId="{5188EBB2-1004-4B55-ADAE-00731C25C25B}" srcOrd="1" destOrd="0" presId="urn:microsoft.com/office/officeart/2005/8/layout/hProcess10"/>
    <dgm:cxn modelId="{05101730-570F-4570-ABB1-BAD5499B74FE}" type="presParOf" srcId="{263F7EAC-A6B1-4CE4-BCC8-2F8926538D7F}" destId="{79776DF5-E705-4877-A91A-B5ECB293E9FB}" srcOrd="1" destOrd="0" presId="urn:microsoft.com/office/officeart/2005/8/layout/hProcess10"/>
    <dgm:cxn modelId="{05A96B29-49E7-4A97-87B9-7E430473A73A}" type="presParOf" srcId="{79776DF5-E705-4877-A91A-B5ECB293E9FB}" destId="{C37AEB8E-4AE8-4B90-9FDF-6E624D875529}" srcOrd="0" destOrd="0" presId="urn:microsoft.com/office/officeart/2005/8/layout/hProcess10"/>
    <dgm:cxn modelId="{B7FF3D40-1DFF-45C3-9AA7-6294154A1493}" type="presParOf" srcId="{263F7EAC-A6B1-4CE4-BCC8-2F8926538D7F}" destId="{756F8CE7-53CA-43DB-8BBA-A3D45CB55B52}" srcOrd="2" destOrd="0" presId="urn:microsoft.com/office/officeart/2005/8/layout/hProcess10"/>
    <dgm:cxn modelId="{5CA206C4-0D19-423E-8526-B8BED2A4A6A6}" type="presParOf" srcId="{756F8CE7-53CA-43DB-8BBA-A3D45CB55B52}" destId="{BDA3155D-2989-4697-865C-3267B255790C}" srcOrd="0" destOrd="0" presId="urn:microsoft.com/office/officeart/2005/8/layout/hProcess10"/>
    <dgm:cxn modelId="{46925A42-880B-457A-86B4-0A6CFCB155D4}" type="presParOf" srcId="{756F8CE7-53CA-43DB-8BBA-A3D45CB55B52}" destId="{5342D02F-348B-4497-B26A-F70B74BEBD99}" srcOrd="1" destOrd="0" presId="urn:microsoft.com/office/officeart/2005/8/layout/hProcess10"/>
    <dgm:cxn modelId="{CEDEBB84-2339-4BB0-A5E5-49B69F2D3FEF}" type="presParOf" srcId="{263F7EAC-A6B1-4CE4-BCC8-2F8926538D7F}" destId="{71FE2C13-F433-428D-BA6D-D309372164CF}" srcOrd="3" destOrd="0" presId="urn:microsoft.com/office/officeart/2005/8/layout/hProcess10"/>
    <dgm:cxn modelId="{0A85384D-531D-4D33-B3B8-FB1130D0A69E}" type="presParOf" srcId="{71FE2C13-F433-428D-BA6D-D309372164CF}" destId="{8D536F4B-4138-4ADE-8400-869B3A66B092}" srcOrd="0" destOrd="0" presId="urn:microsoft.com/office/officeart/2005/8/layout/hProcess10"/>
    <dgm:cxn modelId="{454DA4A6-88FC-4139-ADFA-6B89D25F2030}" type="presParOf" srcId="{263F7EAC-A6B1-4CE4-BCC8-2F8926538D7F}" destId="{140C98ED-6060-48BC-B37F-D3C4A9477362}" srcOrd="4" destOrd="0" presId="urn:microsoft.com/office/officeart/2005/8/layout/hProcess10"/>
    <dgm:cxn modelId="{E76D129C-21BD-4B2C-8A54-CBE684970EFF}" type="presParOf" srcId="{140C98ED-6060-48BC-B37F-D3C4A9477362}" destId="{2C085B01-B41E-4F31-B6E8-B150D0703FC3}" srcOrd="0" destOrd="0" presId="urn:microsoft.com/office/officeart/2005/8/layout/hProcess10"/>
    <dgm:cxn modelId="{6799EBA1-CC07-4865-B3E6-F6EEC0F22F1F}" type="presParOf" srcId="{140C98ED-6060-48BC-B37F-D3C4A9477362}" destId="{F6B41559-E120-44AA-BA9A-1783DBBDDFF5}" srcOrd="1" destOrd="0" presId="urn:microsoft.com/office/officeart/2005/8/layout/hProcess10"/>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2179BE9-490C-46D4-903E-C67BD96F3CF3}" type="doc">
      <dgm:prSet loTypeId="urn:microsoft.com/office/officeart/2009/layout/ReverseList" loCatId="relationship" qsTypeId="urn:microsoft.com/office/officeart/2005/8/quickstyle/simple1" qsCatId="simple" csTypeId="urn:microsoft.com/office/officeart/2005/8/colors/accent1_2" csCatId="accent1" phldr="1"/>
      <dgm:spPr/>
      <dgm:t>
        <a:bodyPr/>
        <a:lstStyle/>
        <a:p>
          <a:endParaRPr lang="en-GB"/>
        </a:p>
      </dgm:t>
    </dgm:pt>
    <dgm:pt modelId="{CA249CCC-57D2-48B7-9A8C-302D13DB4BEB}">
      <dgm:prSet phldrT="[Text]"/>
      <dgm:spPr/>
      <dgm:t>
        <a:bodyPr/>
        <a:lstStyle/>
        <a:p>
          <a:pPr>
            <a:buNone/>
          </a:pPr>
          <a:r>
            <a:rPr lang="el" b="1" dirty="0"/>
            <a:t>Κάθετες δεξιότητες </a:t>
          </a:r>
          <a:r>
            <a:rPr lang="el" dirty="0"/>
            <a:t>: Βελτιστοποίηση περιεχομένου για υψηλότερη κατάταξη στα αποτελέσματα αναζήτησης και αύξηση της οργανικής επισκεψιμότητας. Δημιουργία περιεχομένου: Ανάπτυξη ελκυστικών γραφικών, βίντεο και κειμένου που αντικατοπτρίζουν βιώσιμες αξίες. Ανάλυση καμπάνιας: Χρήση μετρήσεων για την αξιολόγηση του αντίκτυπου και την αποτελεσματική προσαρμογή στρατηγικών.</a:t>
          </a:r>
        </a:p>
      </dgm:t>
    </dgm:pt>
    <dgm:pt modelId="{3886F612-069B-4E56-A265-27FF9937957E}" type="parTrans" cxnId="{3BC9ABAD-6997-4756-A94B-79F59FE25EDB}">
      <dgm:prSet/>
      <dgm:spPr/>
      <dgm:t>
        <a:bodyPr/>
        <a:lstStyle/>
        <a:p>
          <a:endParaRPr lang="en-GB"/>
        </a:p>
      </dgm:t>
    </dgm:pt>
    <dgm:pt modelId="{33B541C4-F07E-462C-A6CC-B2289F9591AE}" type="sibTrans" cxnId="{3BC9ABAD-6997-4756-A94B-79F59FE25EDB}">
      <dgm:prSet/>
      <dgm:spPr/>
      <dgm:t>
        <a:bodyPr/>
        <a:lstStyle/>
        <a:p>
          <a:endParaRPr lang="en-GB"/>
        </a:p>
      </dgm:t>
    </dgm:pt>
    <dgm:pt modelId="{D3FE44A4-AB6B-4064-BBB1-FD8EBEBDFEC1}">
      <dgm:prSet/>
      <dgm:spPr/>
      <dgm:t>
        <a:bodyPr/>
        <a:lstStyle/>
        <a:p>
          <a:pPr algn="r">
            <a:buNone/>
          </a:pPr>
          <a:r>
            <a:rPr lang="el" b="1" dirty="0"/>
            <a:t>Εγκάρσιες Δεξιότητες </a:t>
          </a:r>
          <a:r>
            <a:rPr lang="el" dirty="0"/>
            <a:t>Στρατηγική σκέψη: Σχεδιασμός μακροπρόθεσμων ψηφιακών προσπαθειών που ευθυγραμμίζονται με τους στόχους βιωσιμότητας. Δημιουργικότητα: Σχεδιασμός ελκυστικού περιεχομένου που έχει συναισθηματική απήχηση στο κοινό. Επικοινωνία: Σαφή μηνύματα που ενημερώνουν και εμπνέουν δράση. Προσαρμοστικότητα: Ανταπόκριση στις τάσεις και τα σχόλια για τη βελτίωση της αποτελεσματικότητας της καμπάνιας.</a:t>
          </a:r>
        </a:p>
      </dgm:t>
    </dgm:pt>
    <dgm:pt modelId="{4FD2D277-693A-4DF4-B719-9141898E55DE}" type="parTrans" cxnId="{25CF02BB-597C-4F7E-89D7-94F0DAF8EE70}">
      <dgm:prSet/>
      <dgm:spPr/>
      <dgm:t>
        <a:bodyPr/>
        <a:lstStyle/>
        <a:p>
          <a:endParaRPr lang="en-GB"/>
        </a:p>
      </dgm:t>
    </dgm:pt>
    <dgm:pt modelId="{81465A34-E50C-4811-8A0C-0608B32A9FFB}" type="sibTrans" cxnId="{25CF02BB-597C-4F7E-89D7-94F0DAF8EE70}">
      <dgm:prSet/>
      <dgm:spPr/>
      <dgm:t>
        <a:bodyPr/>
        <a:lstStyle/>
        <a:p>
          <a:endParaRPr lang="en-GB"/>
        </a:p>
      </dgm:t>
    </dgm:pt>
    <dgm:pt modelId="{0D45B28F-38FB-41BE-81AF-D470CC46671A}" type="pres">
      <dgm:prSet presAssocID="{72179BE9-490C-46D4-903E-C67BD96F3CF3}" presName="Name0" presStyleCnt="0">
        <dgm:presLayoutVars>
          <dgm:chMax val="2"/>
          <dgm:chPref val="2"/>
          <dgm:animLvl val="lvl"/>
        </dgm:presLayoutVars>
      </dgm:prSet>
      <dgm:spPr/>
    </dgm:pt>
    <dgm:pt modelId="{C24A8B59-E95C-4664-9B16-E99234F8DACB}" type="pres">
      <dgm:prSet presAssocID="{72179BE9-490C-46D4-903E-C67BD96F3CF3}" presName="LeftText" presStyleLbl="revTx" presStyleIdx="0" presStyleCnt="0">
        <dgm:presLayoutVars>
          <dgm:bulletEnabled val="1"/>
        </dgm:presLayoutVars>
      </dgm:prSet>
      <dgm:spPr/>
    </dgm:pt>
    <dgm:pt modelId="{A11EC6A3-85FB-4B96-B3C7-567220F044C8}" type="pres">
      <dgm:prSet presAssocID="{72179BE9-490C-46D4-903E-C67BD96F3CF3}" presName="LeftNode" presStyleLbl="bgImgPlace1" presStyleIdx="0" presStyleCnt="2">
        <dgm:presLayoutVars>
          <dgm:chMax val="2"/>
          <dgm:chPref val="2"/>
        </dgm:presLayoutVars>
      </dgm:prSet>
      <dgm:spPr/>
    </dgm:pt>
    <dgm:pt modelId="{DDDFBF15-2369-4F12-A8C9-9B7DBFB20B23}" type="pres">
      <dgm:prSet presAssocID="{72179BE9-490C-46D4-903E-C67BD96F3CF3}" presName="RightText" presStyleLbl="revTx" presStyleIdx="0" presStyleCnt="0">
        <dgm:presLayoutVars>
          <dgm:bulletEnabled val="1"/>
        </dgm:presLayoutVars>
      </dgm:prSet>
      <dgm:spPr/>
    </dgm:pt>
    <dgm:pt modelId="{09EE1A81-9767-4569-817E-9BC7DA77065F}" type="pres">
      <dgm:prSet presAssocID="{72179BE9-490C-46D4-903E-C67BD96F3CF3}" presName="RightNode" presStyleLbl="bgImgPlace1" presStyleIdx="1" presStyleCnt="2">
        <dgm:presLayoutVars>
          <dgm:chMax val="0"/>
          <dgm:chPref val="0"/>
        </dgm:presLayoutVars>
      </dgm:prSet>
      <dgm:spPr/>
    </dgm:pt>
    <dgm:pt modelId="{3C7EDF26-D747-4BD8-A416-157042ADF61E}" type="pres">
      <dgm:prSet presAssocID="{72179BE9-490C-46D4-903E-C67BD96F3CF3}" presName="TopArrow" presStyleLbl="node1" presStyleIdx="0" presStyleCnt="2"/>
      <dgm:spPr/>
    </dgm:pt>
    <dgm:pt modelId="{B3EA4FAF-427C-4936-B9DD-211DAEA5B68F}" type="pres">
      <dgm:prSet presAssocID="{72179BE9-490C-46D4-903E-C67BD96F3CF3}" presName="BottomArrow" presStyleLbl="node1" presStyleIdx="1" presStyleCnt="2"/>
      <dgm:spPr/>
    </dgm:pt>
  </dgm:ptLst>
  <dgm:cxnLst>
    <dgm:cxn modelId="{025B7738-0D64-4470-BB2F-6EABCE316E35}" type="presOf" srcId="{D3FE44A4-AB6B-4064-BBB1-FD8EBEBDFEC1}" destId="{09EE1A81-9767-4569-817E-9BC7DA77065F}" srcOrd="1" destOrd="0" presId="urn:microsoft.com/office/officeart/2009/layout/ReverseList"/>
    <dgm:cxn modelId="{04B5443A-2360-4527-8D21-D03151035EE6}" type="presOf" srcId="{CA249CCC-57D2-48B7-9A8C-302D13DB4BEB}" destId="{C24A8B59-E95C-4664-9B16-E99234F8DACB}" srcOrd="0" destOrd="0" presId="urn:microsoft.com/office/officeart/2009/layout/ReverseList"/>
    <dgm:cxn modelId="{3BC9ABAD-6997-4756-A94B-79F59FE25EDB}" srcId="{72179BE9-490C-46D4-903E-C67BD96F3CF3}" destId="{CA249CCC-57D2-48B7-9A8C-302D13DB4BEB}" srcOrd="0" destOrd="0" parTransId="{3886F612-069B-4E56-A265-27FF9937957E}" sibTransId="{33B541C4-F07E-462C-A6CC-B2289F9591AE}"/>
    <dgm:cxn modelId="{25CF02BB-597C-4F7E-89D7-94F0DAF8EE70}" srcId="{72179BE9-490C-46D4-903E-C67BD96F3CF3}" destId="{D3FE44A4-AB6B-4064-BBB1-FD8EBEBDFEC1}" srcOrd="1" destOrd="0" parTransId="{4FD2D277-693A-4DF4-B719-9141898E55DE}" sibTransId="{81465A34-E50C-4811-8A0C-0608B32A9FFB}"/>
    <dgm:cxn modelId="{D3117FC1-5D7E-426C-AD4B-7D554FF01D14}" type="presOf" srcId="{72179BE9-490C-46D4-903E-C67BD96F3CF3}" destId="{0D45B28F-38FB-41BE-81AF-D470CC46671A}" srcOrd="0" destOrd="0" presId="urn:microsoft.com/office/officeart/2009/layout/ReverseList"/>
    <dgm:cxn modelId="{2477EBD6-9398-4C58-B722-D78D57D72F28}" type="presOf" srcId="{CA249CCC-57D2-48B7-9A8C-302D13DB4BEB}" destId="{A11EC6A3-85FB-4B96-B3C7-567220F044C8}" srcOrd="1" destOrd="0" presId="urn:microsoft.com/office/officeart/2009/layout/ReverseList"/>
    <dgm:cxn modelId="{9D8008FF-037B-411B-AB80-498FD4518EAB}" type="presOf" srcId="{D3FE44A4-AB6B-4064-BBB1-FD8EBEBDFEC1}" destId="{DDDFBF15-2369-4F12-A8C9-9B7DBFB20B23}" srcOrd="0" destOrd="0" presId="urn:microsoft.com/office/officeart/2009/layout/ReverseList"/>
    <dgm:cxn modelId="{05C91677-872E-4A75-9812-B2940409BE83}" type="presParOf" srcId="{0D45B28F-38FB-41BE-81AF-D470CC46671A}" destId="{C24A8B59-E95C-4664-9B16-E99234F8DACB}" srcOrd="0" destOrd="0" presId="urn:microsoft.com/office/officeart/2009/layout/ReverseList"/>
    <dgm:cxn modelId="{8B071235-32B5-4270-9A86-E7F86848348D}" type="presParOf" srcId="{0D45B28F-38FB-41BE-81AF-D470CC46671A}" destId="{A11EC6A3-85FB-4B96-B3C7-567220F044C8}" srcOrd="1" destOrd="0" presId="urn:microsoft.com/office/officeart/2009/layout/ReverseList"/>
    <dgm:cxn modelId="{2CD6872C-389A-4BAB-9EF7-C296106ED3D0}" type="presParOf" srcId="{0D45B28F-38FB-41BE-81AF-D470CC46671A}" destId="{DDDFBF15-2369-4F12-A8C9-9B7DBFB20B23}" srcOrd="2" destOrd="0" presId="urn:microsoft.com/office/officeart/2009/layout/ReverseList"/>
    <dgm:cxn modelId="{98D49802-C96C-44B5-8116-2EEEBDFF27E1}" type="presParOf" srcId="{0D45B28F-38FB-41BE-81AF-D470CC46671A}" destId="{09EE1A81-9767-4569-817E-9BC7DA77065F}" srcOrd="3" destOrd="0" presId="urn:microsoft.com/office/officeart/2009/layout/ReverseList"/>
    <dgm:cxn modelId="{0C49B4A5-C561-470D-9FA3-BBA5F907DC5C}" type="presParOf" srcId="{0D45B28F-38FB-41BE-81AF-D470CC46671A}" destId="{3C7EDF26-D747-4BD8-A416-157042ADF61E}" srcOrd="4" destOrd="0" presId="urn:microsoft.com/office/officeart/2009/layout/ReverseList"/>
    <dgm:cxn modelId="{570B7B44-8B38-48A9-991A-C62CB239AEBC}" type="presParOf" srcId="{0D45B28F-38FB-41BE-81AF-D470CC46671A}" destId="{B3EA4FAF-427C-4936-B9DD-211DAEA5B68F}" srcOrd="5" destOrd="0" presId="urn:microsoft.com/office/officeart/2009/layout/Reverse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D49B79E-E6E3-4D42-B9FD-C1DB2FB68521}"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GB"/>
        </a:p>
      </dgm:t>
    </dgm:pt>
    <dgm:pt modelId="{DDCEDCEC-4BAF-4075-8CBD-769B765ED354}">
      <dgm:prSet phldrT="[Text]"/>
      <dgm:spPr/>
      <dgm:t>
        <a:bodyPr/>
        <a:lstStyle/>
        <a:p>
          <a:r>
            <a:rPr lang="el" dirty="0"/>
            <a:t>Google Analytics</a:t>
          </a:r>
        </a:p>
        <a:p>
          <a:r>
            <a:rPr lang="el" dirty="0"/>
            <a:t>(εμπλοκή)</a:t>
          </a:r>
        </a:p>
      </dgm:t>
    </dgm:pt>
    <dgm:pt modelId="{29F7CAF7-EEBB-4042-95B6-39A8CD5A8911}" type="parTrans" cxnId="{AC4FABFD-52C7-40ED-84B4-48B739950B30}">
      <dgm:prSet/>
      <dgm:spPr/>
      <dgm:t>
        <a:bodyPr/>
        <a:lstStyle/>
        <a:p>
          <a:endParaRPr lang="en-GB"/>
        </a:p>
      </dgm:t>
    </dgm:pt>
    <dgm:pt modelId="{7EF37256-ADC4-4A1A-932B-5F57E6A60278}" type="sibTrans" cxnId="{AC4FABFD-52C7-40ED-84B4-48B739950B30}">
      <dgm:prSet/>
      <dgm:spPr/>
      <dgm:t>
        <a:bodyPr/>
        <a:lstStyle/>
        <a:p>
          <a:endParaRPr lang="en-GB"/>
        </a:p>
      </dgm:t>
    </dgm:pt>
    <dgm:pt modelId="{DF1686B0-7B99-4E29-9ADA-2F27277FA8E6}">
      <dgm:prSet phldrT="[Text]"/>
      <dgm:spPr/>
      <dgm:t>
        <a:bodyPr/>
        <a:lstStyle/>
        <a:p>
          <a:r>
            <a:rPr lang="el" dirty="0"/>
            <a:t>Hootsuite/Buffer (διαχείριση αναρτήσεων)</a:t>
          </a:r>
        </a:p>
      </dgm:t>
    </dgm:pt>
    <dgm:pt modelId="{E9EDDD73-7ADC-4C2A-8A3B-B660C9ECCABF}" type="parTrans" cxnId="{A67A76A7-8EB0-4D85-B725-E4337A18CC0B}">
      <dgm:prSet/>
      <dgm:spPr/>
      <dgm:t>
        <a:bodyPr/>
        <a:lstStyle/>
        <a:p>
          <a:endParaRPr lang="en-GB"/>
        </a:p>
      </dgm:t>
    </dgm:pt>
    <dgm:pt modelId="{064B9FD7-81D4-4933-BE16-ECCFD50CABE3}" type="sibTrans" cxnId="{A67A76A7-8EB0-4D85-B725-E4337A18CC0B}">
      <dgm:prSet/>
      <dgm:spPr/>
      <dgm:t>
        <a:bodyPr/>
        <a:lstStyle/>
        <a:p>
          <a:endParaRPr lang="en-GB"/>
        </a:p>
      </dgm:t>
    </dgm:pt>
    <dgm:pt modelId="{8FCCBA00-90BB-48B4-874D-4BAC2974CFB5}">
      <dgm:prSet phldrT="[Text]"/>
      <dgm:spPr/>
      <dgm:t>
        <a:bodyPr/>
        <a:lstStyle/>
        <a:p>
          <a:r>
            <a:rPr lang="el" dirty="0"/>
            <a:t>Πλατφόρμες κοινωνικής δικτύωσης</a:t>
          </a:r>
        </a:p>
        <a:p>
          <a:r>
            <a:rPr lang="el" dirty="0"/>
            <a:t>(δημοσίευση περιεχομένου)</a:t>
          </a:r>
        </a:p>
      </dgm:t>
    </dgm:pt>
    <dgm:pt modelId="{48BCEEB9-310E-4E00-B5AA-469E94398B09}" type="parTrans" cxnId="{324E2D2C-3E37-4EDC-A36A-C9BB5964F54D}">
      <dgm:prSet/>
      <dgm:spPr/>
      <dgm:t>
        <a:bodyPr/>
        <a:lstStyle/>
        <a:p>
          <a:endParaRPr lang="en-GB"/>
        </a:p>
      </dgm:t>
    </dgm:pt>
    <dgm:pt modelId="{39341430-B888-4E4B-B109-16B0C14FD448}" type="sibTrans" cxnId="{324E2D2C-3E37-4EDC-A36A-C9BB5964F54D}">
      <dgm:prSet/>
      <dgm:spPr/>
      <dgm:t>
        <a:bodyPr/>
        <a:lstStyle/>
        <a:p>
          <a:endParaRPr lang="en-GB"/>
        </a:p>
      </dgm:t>
    </dgm:pt>
    <dgm:pt modelId="{E556AC78-ADF7-4E0C-A0C1-117674B10659}">
      <dgm:prSet phldrT="[Text]"/>
      <dgm:spPr/>
      <dgm:t>
        <a:bodyPr/>
        <a:lstStyle/>
        <a:p>
          <a:r>
            <a:rPr lang="el" dirty="0"/>
            <a:t>Μηχανές αναζήτησης</a:t>
          </a:r>
        </a:p>
        <a:p>
          <a:r>
            <a:rPr lang="el" dirty="0"/>
            <a:t>(ορατότητα)</a:t>
          </a:r>
        </a:p>
      </dgm:t>
    </dgm:pt>
    <dgm:pt modelId="{2E6BADA1-A5C5-4034-A8B5-6B424960F597}" type="parTrans" cxnId="{F1DAD69B-5101-4FC3-B9B8-78AE834953E8}">
      <dgm:prSet/>
      <dgm:spPr/>
      <dgm:t>
        <a:bodyPr/>
        <a:lstStyle/>
        <a:p>
          <a:endParaRPr lang="en-GB"/>
        </a:p>
      </dgm:t>
    </dgm:pt>
    <dgm:pt modelId="{3526A08F-084E-471F-8848-87C033A4655A}" type="sibTrans" cxnId="{F1DAD69B-5101-4FC3-B9B8-78AE834953E8}">
      <dgm:prSet/>
      <dgm:spPr/>
      <dgm:t>
        <a:bodyPr/>
        <a:lstStyle/>
        <a:p>
          <a:endParaRPr lang="en-GB"/>
        </a:p>
      </dgm:t>
    </dgm:pt>
    <dgm:pt modelId="{9BE8F991-E558-48DF-9145-04E7EAD91140}" type="pres">
      <dgm:prSet presAssocID="{CD49B79E-E6E3-4D42-B9FD-C1DB2FB68521}" presName="diagram" presStyleCnt="0">
        <dgm:presLayoutVars>
          <dgm:dir/>
          <dgm:resizeHandles val="exact"/>
        </dgm:presLayoutVars>
      </dgm:prSet>
      <dgm:spPr/>
    </dgm:pt>
    <dgm:pt modelId="{138DFC13-912F-4E9F-B7BF-A33F63056A79}" type="pres">
      <dgm:prSet presAssocID="{DDCEDCEC-4BAF-4075-8CBD-769B765ED354}" presName="node" presStyleLbl="node1" presStyleIdx="0" presStyleCnt="4">
        <dgm:presLayoutVars>
          <dgm:bulletEnabled val="1"/>
        </dgm:presLayoutVars>
      </dgm:prSet>
      <dgm:spPr/>
    </dgm:pt>
    <dgm:pt modelId="{9A4AA2C3-DC8B-4D68-A4BE-2C6E9B314F63}" type="pres">
      <dgm:prSet presAssocID="{7EF37256-ADC4-4A1A-932B-5F57E6A60278}" presName="sibTrans" presStyleCnt="0"/>
      <dgm:spPr/>
    </dgm:pt>
    <dgm:pt modelId="{1A32408B-4B2F-4127-87A1-5E67EEFDAF93}" type="pres">
      <dgm:prSet presAssocID="{DF1686B0-7B99-4E29-9ADA-2F27277FA8E6}" presName="node" presStyleLbl="node1" presStyleIdx="1" presStyleCnt="4">
        <dgm:presLayoutVars>
          <dgm:bulletEnabled val="1"/>
        </dgm:presLayoutVars>
      </dgm:prSet>
      <dgm:spPr/>
    </dgm:pt>
    <dgm:pt modelId="{8D9A536E-B0DB-49EB-BB8F-D2D001F25CBB}" type="pres">
      <dgm:prSet presAssocID="{064B9FD7-81D4-4933-BE16-ECCFD50CABE3}" presName="sibTrans" presStyleCnt="0"/>
      <dgm:spPr/>
    </dgm:pt>
    <dgm:pt modelId="{E173A858-22D7-4425-BA64-570318D1FA8A}" type="pres">
      <dgm:prSet presAssocID="{8FCCBA00-90BB-48B4-874D-4BAC2974CFB5}" presName="node" presStyleLbl="node1" presStyleIdx="2" presStyleCnt="4">
        <dgm:presLayoutVars>
          <dgm:bulletEnabled val="1"/>
        </dgm:presLayoutVars>
      </dgm:prSet>
      <dgm:spPr/>
    </dgm:pt>
    <dgm:pt modelId="{A25CCF94-70FB-4D1C-9EEE-4C4956751CB5}" type="pres">
      <dgm:prSet presAssocID="{39341430-B888-4E4B-B109-16B0C14FD448}" presName="sibTrans" presStyleCnt="0"/>
      <dgm:spPr/>
    </dgm:pt>
    <dgm:pt modelId="{34DC123B-AAAC-4E46-A62D-A176C051DC93}" type="pres">
      <dgm:prSet presAssocID="{E556AC78-ADF7-4E0C-A0C1-117674B10659}" presName="node" presStyleLbl="node1" presStyleIdx="3" presStyleCnt="4">
        <dgm:presLayoutVars>
          <dgm:bulletEnabled val="1"/>
        </dgm:presLayoutVars>
      </dgm:prSet>
      <dgm:spPr/>
    </dgm:pt>
  </dgm:ptLst>
  <dgm:cxnLst>
    <dgm:cxn modelId="{324E2D2C-3E37-4EDC-A36A-C9BB5964F54D}" srcId="{CD49B79E-E6E3-4D42-B9FD-C1DB2FB68521}" destId="{8FCCBA00-90BB-48B4-874D-4BAC2974CFB5}" srcOrd="2" destOrd="0" parTransId="{48BCEEB9-310E-4E00-B5AA-469E94398B09}" sibTransId="{39341430-B888-4E4B-B109-16B0C14FD448}"/>
    <dgm:cxn modelId="{AEE51C5C-D57A-46FF-A736-05B673AA2358}" type="presOf" srcId="{E556AC78-ADF7-4E0C-A0C1-117674B10659}" destId="{34DC123B-AAAC-4E46-A62D-A176C051DC93}" srcOrd="0" destOrd="0" presId="urn:microsoft.com/office/officeart/2005/8/layout/default"/>
    <dgm:cxn modelId="{CD8C7865-6E00-44E4-9CB2-767838369B7E}" type="presOf" srcId="{8FCCBA00-90BB-48B4-874D-4BAC2974CFB5}" destId="{E173A858-22D7-4425-BA64-570318D1FA8A}" srcOrd="0" destOrd="0" presId="urn:microsoft.com/office/officeart/2005/8/layout/default"/>
    <dgm:cxn modelId="{40A37194-2DC0-4BEB-9F29-60746C36B984}" type="presOf" srcId="{DF1686B0-7B99-4E29-9ADA-2F27277FA8E6}" destId="{1A32408B-4B2F-4127-87A1-5E67EEFDAF93}" srcOrd="0" destOrd="0" presId="urn:microsoft.com/office/officeart/2005/8/layout/default"/>
    <dgm:cxn modelId="{F1DAD69B-5101-4FC3-B9B8-78AE834953E8}" srcId="{CD49B79E-E6E3-4D42-B9FD-C1DB2FB68521}" destId="{E556AC78-ADF7-4E0C-A0C1-117674B10659}" srcOrd="3" destOrd="0" parTransId="{2E6BADA1-A5C5-4034-A8B5-6B424960F597}" sibTransId="{3526A08F-084E-471F-8848-87C033A4655A}"/>
    <dgm:cxn modelId="{A67A76A7-8EB0-4D85-B725-E4337A18CC0B}" srcId="{CD49B79E-E6E3-4D42-B9FD-C1DB2FB68521}" destId="{DF1686B0-7B99-4E29-9ADA-2F27277FA8E6}" srcOrd="1" destOrd="0" parTransId="{E9EDDD73-7ADC-4C2A-8A3B-B660C9ECCABF}" sibTransId="{064B9FD7-81D4-4933-BE16-ECCFD50CABE3}"/>
    <dgm:cxn modelId="{084561C1-7E55-4D29-8695-A46864E06349}" type="presOf" srcId="{CD49B79E-E6E3-4D42-B9FD-C1DB2FB68521}" destId="{9BE8F991-E558-48DF-9145-04E7EAD91140}" srcOrd="0" destOrd="0" presId="urn:microsoft.com/office/officeart/2005/8/layout/default"/>
    <dgm:cxn modelId="{36361AD1-4ABD-4272-8E19-6AD8A485BD41}" type="presOf" srcId="{DDCEDCEC-4BAF-4075-8CBD-769B765ED354}" destId="{138DFC13-912F-4E9F-B7BF-A33F63056A79}" srcOrd="0" destOrd="0" presId="urn:microsoft.com/office/officeart/2005/8/layout/default"/>
    <dgm:cxn modelId="{AC4FABFD-52C7-40ED-84B4-48B739950B30}" srcId="{CD49B79E-E6E3-4D42-B9FD-C1DB2FB68521}" destId="{DDCEDCEC-4BAF-4075-8CBD-769B765ED354}" srcOrd="0" destOrd="0" parTransId="{29F7CAF7-EEBB-4042-95B6-39A8CD5A8911}" sibTransId="{7EF37256-ADC4-4A1A-932B-5F57E6A60278}"/>
    <dgm:cxn modelId="{6447849F-B422-4062-B54B-6A3F846B2752}" type="presParOf" srcId="{9BE8F991-E558-48DF-9145-04E7EAD91140}" destId="{138DFC13-912F-4E9F-B7BF-A33F63056A79}" srcOrd="0" destOrd="0" presId="urn:microsoft.com/office/officeart/2005/8/layout/default"/>
    <dgm:cxn modelId="{3BFC32BB-9ED1-4B32-86B8-F711631BF288}" type="presParOf" srcId="{9BE8F991-E558-48DF-9145-04E7EAD91140}" destId="{9A4AA2C3-DC8B-4D68-A4BE-2C6E9B314F63}" srcOrd="1" destOrd="0" presId="urn:microsoft.com/office/officeart/2005/8/layout/default"/>
    <dgm:cxn modelId="{9AEF4DA4-E880-43AE-B732-8F54BB6BA82C}" type="presParOf" srcId="{9BE8F991-E558-48DF-9145-04E7EAD91140}" destId="{1A32408B-4B2F-4127-87A1-5E67EEFDAF93}" srcOrd="2" destOrd="0" presId="urn:microsoft.com/office/officeart/2005/8/layout/default"/>
    <dgm:cxn modelId="{B8A37023-7297-4308-8A50-5AC6A4DA3CC1}" type="presParOf" srcId="{9BE8F991-E558-48DF-9145-04E7EAD91140}" destId="{8D9A536E-B0DB-49EB-BB8F-D2D001F25CBB}" srcOrd="3" destOrd="0" presId="urn:microsoft.com/office/officeart/2005/8/layout/default"/>
    <dgm:cxn modelId="{D1801C6F-3A5B-4BAB-A320-0D21D2A81D1A}" type="presParOf" srcId="{9BE8F991-E558-48DF-9145-04E7EAD91140}" destId="{E173A858-22D7-4425-BA64-570318D1FA8A}" srcOrd="4" destOrd="0" presId="urn:microsoft.com/office/officeart/2005/8/layout/default"/>
    <dgm:cxn modelId="{6DED0A81-355A-4F7B-AAE0-339CCB3728B4}" type="presParOf" srcId="{9BE8F991-E558-48DF-9145-04E7EAD91140}" destId="{A25CCF94-70FB-4D1C-9EEE-4C4956751CB5}" srcOrd="5" destOrd="0" presId="urn:microsoft.com/office/officeart/2005/8/layout/default"/>
    <dgm:cxn modelId="{426ABB43-89B1-4E71-8CCD-6B8DE4C8D4BC}" type="presParOf" srcId="{9BE8F991-E558-48DF-9145-04E7EAD91140}" destId="{34DC123B-AAAC-4E46-A62D-A176C051DC93}" srcOrd="6"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9604E93-5EEC-4530-80C1-C515BF9DF96E}" type="doc">
      <dgm:prSet loTypeId="urn:microsoft.com/office/officeart/2005/8/layout/pyramid2" loCatId="pyramid" qsTypeId="urn:microsoft.com/office/officeart/2005/8/quickstyle/simple1" qsCatId="simple" csTypeId="urn:microsoft.com/office/officeart/2005/8/colors/accent1_2" csCatId="accent1" phldr="1"/>
      <dgm:spPr/>
    </dgm:pt>
    <dgm:pt modelId="{59862568-73DF-4379-90DF-982FD3CB192E}">
      <dgm:prSet phldrT="[Text]"/>
      <dgm:spPr/>
      <dgm:t>
        <a:bodyPr/>
        <a:lstStyle/>
        <a:p>
          <a:r>
            <a:rPr lang="el" dirty="0"/>
            <a:t>Απόδοση Επένδυσης και Πιστότητα Πελατών</a:t>
          </a:r>
        </a:p>
      </dgm:t>
    </dgm:pt>
    <dgm:pt modelId="{90513629-FF77-4EEA-8C56-F071CF6F4C4A}" type="parTrans" cxnId="{89273B49-512C-4A64-8507-1A279E5BB844}">
      <dgm:prSet/>
      <dgm:spPr/>
      <dgm:t>
        <a:bodyPr/>
        <a:lstStyle/>
        <a:p>
          <a:endParaRPr lang="en-GB"/>
        </a:p>
      </dgm:t>
    </dgm:pt>
    <dgm:pt modelId="{7C2B4316-320B-4846-8EC2-64B90AF61568}" type="sibTrans" cxnId="{89273B49-512C-4A64-8507-1A279E5BB844}">
      <dgm:prSet/>
      <dgm:spPr/>
      <dgm:t>
        <a:bodyPr/>
        <a:lstStyle/>
        <a:p>
          <a:endParaRPr lang="en-GB"/>
        </a:p>
      </dgm:t>
    </dgm:pt>
    <dgm:pt modelId="{CFF11D2C-2F60-4BC6-8E69-902A06425BAE}">
      <dgm:prSet phldrT="[Text]"/>
      <dgm:spPr/>
      <dgm:t>
        <a:bodyPr/>
        <a:lstStyle/>
        <a:p>
          <a:r>
            <a:rPr lang="el" dirty="0"/>
            <a:t>Μετατροπές και εγγραφές</a:t>
          </a:r>
        </a:p>
      </dgm:t>
    </dgm:pt>
    <dgm:pt modelId="{E3657BBF-6D80-4149-8437-E799317429A8}" type="parTrans" cxnId="{45FFB7FE-AECA-43D9-B1FA-091ED7731554}">
      <dgm:prSet/>
      <dgm:spPr/>
      <dgm:t>
        <a:bodyPr/>
        <a:lstStyle/>
        <a:p>
          <a:endParaRPr lang="en-GB"/>
        </a:p>
      </dgm:t>
    </dgm:pt>
    <dgm:pt modelId="{C608C505-60D5-4524-9DEE-6B1F5C3950B7}" type="sibTrans" cxnId="{45FFB7FE-AECA-43D9-B1FA-091ED7731554}">
      <dgm:prSet/>
      <dgm:spPr/>
      <dgm:t>
        <a:bodyPr/>
        <a:lstStyle/>
        <a:p>
          <a:endParaRPr lang="en-GB"/>
        </a:p>
      </dgm:t>
    </dgm:pt>
    <dgm:pt modelId="{7A64864B-5DF5-42B2-A8D5-210AB785CA1E}">
      <dgm:prSet phldrT="[Text]"/>
      <dgm:spPr/>
      <dgm:t>
        <a:bodyPr/>
        <a:lstStyle/>
        <a:p>
          <a:r>
            <a:rPr lang="el" dirty="0"/>
            <a:t>Επισκέψεις ιστοσελίδων και κλικ στα μέσα κοινωνικής δικτύωσης</a:t>
          </a:r>
        </a:p>
      </dgm:t>
    </dgm:pt>
    <dgm:pt modelId="{25BB0ACF-21B1-463F-B6E6-3809EBB81F0D}" type="parTrans" cxnId="{798C653B-488A-4154-A848-C6C4FA0A09BF}">
      <dgm:prSet/>
      <dgm:spPr/>
      <dgm:t>
        <a:bodyPr/>
        <a:lstStyle/>
        <a:p>
          <a:endParaRPr lang="en-GB"/>
        </a:p>
      </dgm:t>
    </dgm:pt>
    <dgm:pt modelId="{C14A56C1-5E61-4AD2-9508-B4F9942EF98A}" type="sibTrans" cxnId="{798C653B-488A-4154-A848-C6C4FA0A09BF}">
      <dgm:prSet/>
      <dgm:spPr/>
      <dgm:t>
        <a:bodyPr/>
        <a:lstStyle/>
        <a:p>
          <a:endParaRPr lang="en-GB"/>
        </a:p>
      </dgm:t>
    </dgm:pt>
    <dgm:pt modelId="{B1EE9147-AFC1-4941-8529-71B5E19A8C01}" type="pres">
      <dgm:prSet presAssocID="{A9604E93-5EEC-4530-80C1-C515BF9DF96E}" presName="compositeShape" presStyleCnt="0">
        <dgm:presLayoutVars>
          <dgm:dir/>
          <dgm:resizeHandles/>
        </dgm:presLayoutVars>
      </dgm:prSet>
      <dgm:spPr/>
    </dgm:pt>
    <dgm:pt modelId="{890C7EA0-7C09-4988-B80C-FC13092F86B8}" type="pres">
      <dgm:prSet presAssocID="{A9604E93-5EEC-4530-80C1-C515BF9DF96E}" presName="pyramid" presStyleLbl="node1" presStyleIdx="0" presStyleCnt="1"/>
      <dgm:spPr/>
    </dgm:pt>
    <dgm:pt modelId="{2D239F1C-E1F2-429B-B8DF-1B09FF032F41}" type="pres">
      <dgm:prSet presAssocID="{A9604E93-5EEC-4530-80C1-C515BF9DF96E}" presName="theList" presStyleCnt="0"/>
      <dgm:spPr/>
    </dgm:pt>
    <dgm:pt modelId="{6A1E8A27-C0A5-4A2B-93CA-D9D0B6636AE4}" type="pres">
      <dgm:prSet presAssocID="{59862568-73DF-4379-90DF-982FD3CB192E}" presName="aNode" presStyleLbl="fgAcc1" presStyleIdx="0" presStyleCnt="3">
        <dgm:presLayoutVars>
          <dgm:bulletEnabled val="1"/>
        </dgm:presLayoutVars>
      </dgm:prSet>
      <dgm:spPr/>
    </dgm:pt>
    <dgm:pt modelId="{40A25609-EC6B-4E83-89BE-1D8DB520948A}" type="pres">
      <dgm:prSet presAssocID="{59862568-73DF-4379-90DF-982FD3CB192E}" presName="aSpace" presStyleCnt="0"/>
      <dgm:spPr/>
    </dgm:pt>
    <dgm:pt modelId="{07D61DC5-4D29-46CF-9883-C366B07318F6}" type="pres">
      <dgm:prSet presAssocID="{CFF11D2C-2F60-4BC6-8E69-902A06425BAE}" presName="aNode" presStyleLbl="fgAcc1" presStyleIdx="1" presStyleCnt="3">
        <dgm:presLayoutVars>
          <dgm:bulletEnabled val="1"/>
        </dgm:presLayoutVars>
      </dgm:prSet>
      <dgm:spPr/>
    </dgm:pt>
    <dgm:pt modelId="{6114C73A-6DCB-465D-8342-FE5B1828E02D}" type="pres">
      <dgm:prSet presAssocID="{CFF11D2C-2F60-4BC6-8E69-902A06425BAE}" presName="aSpace" presStyleCnt="0"/>
      <dgm:spPr/>
    </dgm:pt>
    <dgm:pt modelId="{DE9143FA-1BBC-4759-9B70-33FFE782EDEF}" type="pres">
      <dgm:prSet presAssocID="{7A64864B-5DF5-42B2-A8D5-210AB785CA1E}" presName="aNode" presStyleLbl="fgAcc1" presStyleIdx="2" presStyleCnt="3">
        <dgm:presLayoutVars>
          <dgm:bulletEnabled val="1"/>
        </dgm:presLayoutVars>
      </dgm:prSet>
      <dgm:spPr/>
    </dgm:pt>
    <dgm:pt modelId="{1B6402AF-A707-4FDD-8E83-202DBC68AD4C}" type="pres">
      <dgm:prSet presAssocID="{7A64864B-5DF5-42B2-A8D5-210AB785CA1E}" presName="aSpace" presStyleCnt="0"/>
      <dgm:spPr/>
    </dgm:pt>
  </dgm:ptLst>
  <dgm:cxnLst>
    <dgm:cxn modelId="{714EC11C-5F0A-40CB-BD76-253B829C2FF4}" type="presOf" srcId="{59862568-73DF-4379-90DF-982FD3CB192E}" destId="{6A1E8A27-C0A5-4A2B-93CA-D9D0B6636AE4}" srcOrd="0" destOrd="0" presId="urn:microsoft.com/office/officeart/2005/8/layout/pyramid2"/>
    <dgm:cxn modelId="{798C653B-488A-4154-A848-C6C4FA0A09BF}" srcId="{A9604E93-5EEC-4530-80C1-C515BF9DF96E}" destId="{7A64864B-5DF5-42B2-A8D5-210AB785CA1E}" srcOrd="2" destOrd="0" parTransId="{25BB0ACF-21B1-463F-B6E6-3809EBB81F0D}" sibTransId="{C14A56C1-5E61-4AD2-9508-B4F9942EF98A}"/>
    <dgm:cxn modelId="{89273B49-512C-4A64-8507-1A279E5BB844}" srcId="{A9604E93-5EEC-4530-80C1-C515BF9DF96E}" destId="{59862568-73DF-4379-90DF-982FD3CB192E}" srcOrd="0" destOrd="0" parTransId="{90513629-FF77-4EEA-8C56-F071CF6F4C4A}" sibTransId="{7C2B4316-320B-4846-8EC2-64B90AF61568}"/>
    <dgm:cxn modelId="{CAC65473-F4CA-43CE-AE0B-EF16632CBACE}" type="presOf" srcId="{7A64864B-5DF5-42B2-A8D5-210AB785CA1E}" destId="{DE9143FA-1BBC-4759-9B70-33FFE782EDEF}" srcOrd="0" destOrd="0" presId="urn:microsoft.com/office/officeart/2005/8/layout/pyramid2"/>
    <dgm:cxn modelId="{5913548B-1890-4313-8DDE-611743BAA4EC}" type="presOf" srcId="{A9604E93-5EEC-4530-80C1-C515BF9DF96E}" destId="{B1EE9147-AFC1-4941-8529-71B5E19A8C01}" srcOrd="0" destOrd="0" presId="urn:microsoft.com/office/officeart/2005/8/layout/pyramid2"/>
    <dgm:cxn modelId="{AAC51C8E-ECB3-479C-8A2A-75C2816E6306}" type="presOf" srcId="{CFF11D2C-2F60-4BC6-8E69-902A06425BAE}" destId="{07D61DC5-4D29-46CF-9883-C366B07318F6}" srcOrd="0" destOrd="0" presId="urn:microsoft.com/office/officeart/2005/8/layout/pyramid2"/>
    <dgm:cxn modelId="{45FFB7FE-AECA-43D9-B1FA-091ED7731554}" srcId="{A9604E93-5EEC-4530-80C1-C515BF9DF96E}" destId="{CFF11D2C-2F60-4BC6-8E69-902A06425BAE}" srcOrd="1" destOrd="0" parTransId="{E3657BBF-6D80-4149-8437-E799317429A8}" sibTransId="{C608C505-60D5-4524-9DEE-6B1F5C3950B7}"/>
    <dgm:cxn modelId="{B3BBE3D0-FBA7-4866-BE0E-300F8B8BF34A}" type="presParOf" srcId="{B1EE9147-AFC1-4941-8529-71B5E19A8C01}" destId="{890C7EA0-7C09-4988-B80C-FC13092F86B8}" srcOrd="0" destOrd="0" presId="urn:microsoft.com/office/officeart/2005/8/layout/pyramid2"/>
    <dgm:cxn modelId="{C0990AA0-DFD5-4BB7-AF7D-25330C39EE9D}" type="presParOf" srcId="{B1EE9147-AFC1-4941-8529-71B5E19A8C01}" destId="{2D239F1C-E1F2-429B-B8DF-1B09FF032F41}" srcOrd="1" destOrd="0" presId="urn:microsoft.com/office/officeart/2005/8/layout/pyramid2"/>
    <dgm:cxn modelId="{FBF8E527-9AE7-4713-8BE7-34119445F7D4}" type="presParOf" srcId="{2D239F1C-E1F2-429B-B8DF-1B09FF032F41}" destId="{6A1E8A27-C0A5-4A2B-93CA-D9D0B6636AE4}" srcOrd="0" destOrd="0" presId="urn:microsoft.com/office/officeart/2005/8/layout/pyramid2"/>
    <dgm:cxn modelId="{C2F8BDA2-97DB-4180-AFFC-B25056C17114}" type="presParOf" srcId="{2D239F1C-E1F2-429B-B8DF-1B09FF032F41}" destId="{40A25609-EC6B-4E83-89BE-1D8DB520948A}" srcOrd="1" destOrd="0" presId="urn:microsoft.com/office/officeart/2005/8/layout/pyramid2"/>
    <dgm:cxn modelId="{BD3372E9-584D-4518-9B14-67C1D0A4FE11}" type="presParOf" srcId="{2D239F1C-E1F2-429B-B8DF-1B09FF032F41}" destId="{07D61DC5-4D29-46CF-9883-C366B07318F6}" srcOrd="2" destOrd="0" presId="urn:microsoft.com/office/officeart/2005/8/layout/pyramid2"/>
    <dgm:cxn modelId="{D578F963-F99F-4B6D-BC0D-B249B661C445}" type="presParOf" srcId="{2D239F1C-E1F2-429B-B8DF-1B09FF032F41}" destId="{6114C73A-6DCB-465D-8342-FE5B1828E02D}" srcOrd="3" destOrd="0" presId="urn:microsoft.com/office/officeart/2005/8/layout/pyramid2"/>
    <dgm:cxn modelId="{8BA6E1DB-6784-4C8A-9392-2D2629CE3979}" type="presParOf" srcId="{2D239F1C-E1F2-429B-B8DF-1B09FF032F41}" destId="{DE9143FA-1BBC-4759-9B70-33FFE782EDEF}" srcOrd="4" destOrd="0" presId="urn:microsoft.com/office/officeart/2005/8/layout/pyramid2"/>
    <dgm:cxn modelId="{BC9C8002-FAF6-47B7-ADFA-2AC6F9C6FE65}" type="presParOf" srcId="{2D239F1C-E1F2-429B-B8DF-1B09FF032F41}" destId="{1B6402AF-A707-4FDD-8E83-202DBC68AD4C}" srcOrd="5" destOrd="0" presId="urn:microsoft.com/office/officeart/2005/8/layout/pyramid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68A4F9-9E53-4AC3-9DF1-7738D3C35684}">
      <dsp:nvSpPr>
        <dsp:cNvPr id="0" name=""/>
        <dsp:cNvSpPr/>
      </dsp:nvSpPr>
      <dsp:spPr>
        <a:xfrm>
          <a:off x="2505604" y="1344555"/>
          <a:ext cx="3116791" cy="3116791"/>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44450" tIns="44450" rIns="44450" bIns="44450" numCol="1" spcCol="1270" anchor="ctr" anchorCtr="0">
          <a:noAutofit/>
        </a:bodyPr>
        <a:lstStyle/>
        <a:p>
          <a:pPr marL="0" lvl="0" indent="0" algn="ctr" defTabSz="1555750">
            <a:lnSpc>
              <a:spcPct val="90000"/>
            </a:lnSpc>
            <a:spcBef>
              <a:spcPct val="0"/>
            </a:spcBef>
            <a:spcAft>
              <a:spcPct val="35000"/>
            </a:spcAft>
            <a:buNone/>
          </a:pPr>
          <a:r>
            <a:rPr lang="el" sz="3500" kern="1200" dirty="0"/>
            <a:t>Βιώσιμος Τουρισμός</a:t>
          </a:r>
        </a:p>
      </dsp:txBody>
      <dsp:txXfrm>
        <a:off x="2962047" y="1800998"/>
        <a:ext cx="2203905" cy="2203905"/>
      </dsp:txXfrm>
    </dsp:sp>
    <dsp:sp modelId="{386A603C-9AFC-4CFA-8AD0-75C8113C02CA}">
      <dsp:nvSpPr>
        <dsp:cNvPr id="0" name=""/>
        <dsp:cNvSpPr/>
      </dsp:nvSpPr>
      <dsp:spPr>
        <a:xfrm>
          <a:off x="3284802" y="96160"/>
          <a:ext cx="1558395" cy="1558395"/>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l" sz="1100" kern="1200" dirty="0"/>
            <a:t>Παγκόσμια εμβέλεια (5,4 δισεκατομμύρια+ χρήστες)</a:t>
          </a:r>
        </a:p>
      </dsp:txBody>
      <dsp:txXfrm>
        <a:off x="3513024" y="324382"/>
        <a:ext cx="1101951" cy="1101951"/>
      </dsp:txXfrm>
    </dsp:sp>
    <dsp:sp modelId="{4D9EE856-78CA-46B7-8EE9-ADF97F1F1114}">
      <dsp:nvSpPr>
        <dsp:cNvPr id="0" name=""/>
        <dsp:cNvSpPr/>
      </dsp:nvSpPr>
      <dsp:spPr>
        <a:xfrm>
          <a:off x="5213157" y="1497192"/>
          <a:ext cx="1558395" cy="1558395"/>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l" sz="1100" kern="1200" dirty="0"/>
            <a:t>Χαμηλό κόστος</a:t>
          </a:r>
        </a:p>
      </dsp:txBody>
      <dsp:txXfrm>
        <a:off x="5441379" y="1725414"/>
        <a:ext cx="1101951" cy="1101951"/>
      </dsp:txXfrm>
    </dsp:sp>
    <dsp:sp modelId="{9F39DFC8-B5A5-4503-9C06-83371982D9F2}">
      <dsp:nvSpPr>
        <dsp:cNvPr id="0" name=""/>
        <dsp:cNvSpPr/>
      </dsp:nvSpPr>
      <dsp:spPr>
        <a:xfrm>
          <a:off x="4476591" y="3764110"/>
          <a:ext cx="1558395" cy="1558395"/>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l" sz="1100" kern="1200" dirty="0"/>
            <a:t>Αυθεντικό και οικολογικό</a:t>
          </a:r>
        </a:p>
      </dsp:txBody>
      <dsp:txXfrm>
        <a:off x="4704813" y="3992332"/>
        <a:ext cx="1101951" cy="1101951"/>
      </dsp:txXfrm>
    </dsp:sp>
    <dsp:sp modelId="{4D1C9B17-6ED4-4561-A468-868F3613DF35}">
      <dsp:nvSpPr>
        <dsp:cNvPr id="0" name=""/>
        <dsp:cNvSpPr/>
      </dsp:nvSpPr>
      <dsp:spPr>
        <a:xfrm>
          <a:off x="2093012" y="3764110"/>
          <a:ext cx="1558395" cy="1558395"/>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l" sz="1100" kern="1200" dirty="0"/>
            <a:t>Στοχευμένη ανταλλαγή μηνυμάτων</a:t>
          </a:r>
        </a:p>
      </dsp:txBody>
      <dsp:txXfrm>
        <a:off x="2321234" y="3992332"/>
        <a:ext cx="1101951" cy="1101951"/>
      </dsp:txXfrm>
    </dsp:sp>
    <dsp:sp modelId="{D2FCD158-744E-410B-B4EC-9B8E9C63628D}">
      <dsp:nvSpPr>
        <dsp:cNvPr id="0" name=""/>
        <dsp:cNvSpPr/>
      </dsp:nvSpPr>
      <dsp:spPr>
        <a:xfrm>
          <a:off x="1356446" y="1497192"/>
          <a:ext cx="1558395" cy="1558395"/>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l" sz="1100" kern="1200" dirty="0"/>
            <a:t>Αυξημένη προβολή (SEO, Βελτιστοποίηση μηχανών αναζήτησης, PPC, Pay-Per-Click)</a:t>
          </a:r>
        </a:p>
      </dsp:txBody>
      <dsp:txXfrm>
        <a:off x="1584668" y="1725414"/>
        <a:ext cx="1101951" cy="110195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F70E3B-780B-4EA2-BF39-CB3D7A7675B4}">
      <dsp:nvSpPr>
        <dsp:cNvPr id="0" name=""/>
        <dsp:cNvSpPr/>
      </dsp:nvSpPr>
      <dsp:spPr>
        <a:xfrm>
          <a:off x="5583" y="476620"/>
          <a:ext cx="4164995" cy="3643569"/>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5000" r="-15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188EBB2-1004-4B55-ADAE-00731C25C25B}">
      <dsp:nvSpPr>
        <dsp:cNvPr id="0" name=""/>
        <dsp:cNvSpPr/>
      </dsp:nvSpPr>
      <dsp:spPr>
        <a:xfrm>
          <a:off x="1527720" y="2464580"/>
          <a:ext cx="1661757" cy="166175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l" sz="1700" b="1" kern="1200" dirty="0"/>
            <a:t>Instagram</a:t>
          </a:r>
        </a:p>
        <a:p>
          <a:pPr marL="0" lvl="0" indent="0" algn="ctr" defTabSz="755650">
            <a:lnSpc>
              <a:spcPct val="90000"/>
            </a:lnSpc>
            <a:spcBef>
              <a:spcPct val="0"/>
            </a:spcBef>
            <a:spcAft>
              <a:spcPct val="35000"/>
            </a:spcAft>
            <a:buNone/>
          </a:pPr>
          <a:r>
            <a:rPr lang="el" sz="1700" kern="1200" dirty="0"/>
            <a:t>Αυθεντικότητα μέσω οπτικών στοιχείων</a:t>
          </a:r>
        </a:p>
      </dsp:txBody>
      <dsp:txXfrm>
        <a:off x="1576391" y="2513251"/>
        <a:ext cx="1564415" cy="1564415"/>
      </dsp:txXfrm>
    </dsp:sp>
    <dsp:sp modelId="{79776DF5-E705-4877-A91A-B5ECB293E9FB}">
      <dsp:nvSpPr>
        <dsp:cNvPr id="0" name=""/>
        <dsp:cNvSpPr/>
      </dsp:nvSpPr>
      <dsp:spPr>
        <a:xfrm rot="21532282">
          <a:off x="4395966" y="2051067"/>
          <a:ext cx="225453" cy="39929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GB" sz="1400" kern="1200"/>
        </a:p>
      </dsp:txBody>
      <dsp:txXfrm>
        <a:off x="4395973" y="2131592"/>
        <a:ext cx="157817" cy="239579"/>
      </dsp:txXfrm>
    </dsp:sp>
    <dsp:sp modelId="{BDA3155D-2989-4697-865C-3267B255790C}">
      <dsp:nvSpPr>
        <dsp:cNvPr id="0" name=""/>
        <dsp:cNvSpPr/>
      </dsp:nvSpPr>
      <dsp:spPr>
        <a:xfrm>
          <a:off x="4814606" y="560509"/>
          <a:ext cx="3063250" cy="3308010"/>
        </a:xfrm>
        <a:prstGeom prst="roundRect">
          <a:avLst>
            <a:gd name="adj" fmla="val 1000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7000" r="-7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342D02F-348B-4497-B26A-F70B74BEBD99}">
      <dsp:nvSpPr>
        <dsp:cNvPr id="0" name=""/>
        <dsp:cNvSpPr/>
      </dsp:nvSpPr>
      <dsp:spPr>
        <a:xfrm>
          <a:off x="5785871" y="2380690"/>
          <a:ext cx="1661757" cy="166175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l" sz="1700" b="1" kern="1200" dirty="0"/>
            <a:t>X (Tweet)</a:t>
          </a:r>
        </a:p>
        <a:p>
          <a:pPr marL="0" lvl="0" indent="0" algn="ctr" defTabSz="755650">
            <a:lnSpc>
              <a:spcPct val="90000"/>
            </a:lnSpc>
            <a:spcBef>
              <a:spcPct val="0"/>
            </a:spcBef>
            <a:spcAft>
              <a:spcPct val="35000"/>
            </a:spcAft>
            <a:buNone/>
          </a:pPr>
          <a:r>
            <a:rPr lang="el" sz="1700" kern="1200" dirty="0"/>
            <a:t>Ελάχιστη επίδραση</a:t>
          </a:r>
        </a:p>
      </dsp:txBody>
      <dsp:txXfrm>
        <a:off x="5834542" y="2429361"/>
        <a:ext cx="1564415" cy="1564415"/>
      </dsp:txXfrm>
    </dsp:sp>
    <dsp:sp modelId="{71FE2C13-F433-428D-BA6D-D309372164CF}">
      <dsp:nvSpPr>
        <dsp:cNvPr id="0" name=""/>
        <dsp:cNvSpPr/>
      </dsp:nvSpPr>
      <dsp:spPr>
        <a:xfrm rot="77742">
          <a:off x="8103237" y="2057156"/>
          <a:ext cx="225467" cy="39929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GB" sz="1400" kern="1200"/>
        </a:p>
      </dsp:txBody>
      <dsp:txXfrm>
        <a:off x="8103246" y="2136250"/>
        <a:ext cx="157827" cy="239579"/>
      </dsp:txXfrm>
    </dsp:sp>
    <dsp:sp modelId="{2C085B01-B41E-4F31-B6E8-B150D0703FC3}">
      <dsp:nvSpPr>
        <dsp:cNvPr id="0" name=""/>
        <dsp:cNvSpPr/>
      </dsp:nvSpPr>
      <dsp:spPr>
        <a:xfrm>
          <a:off x="8521884" y="418815"/>
          <a:ext cx="3338503" cy="3765326"/>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6B41559-E120-44AA-BA9A-1783DBBDDFF5}">
      <dsp:nvSpPr>
        <dsp:cNvPr id="0" name=""/>
        <dsp:cNvSpPr/>
      </dsp:nvSpPr>
      <dsp:spPr>
        <a:xfrm>
          <a:off x="9630775" y="2467654"/>
          <a:ext cx="1661757" cy="166175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l" sz="1700" b="1" kern="1200" dirty="0"/>
            <a:t>Facebook</a:t>
          </a:r>
        </a:p>
        <a:p>
          <a:pPr marL="0" lvl="0" indent="0" algn="ctr" defTabSz="755650">
            <a:lnSpc>
              <a:spcPct val="90000"/>
            </a:lnSpc>
            <a:spcBef>
              <a:spcPct val="0"/>
            </a:spcBef>
            <a:spcAft>
              <a:spcPct val="35000"/>
            </a:spcAft>
            <a:buNone/>
          </a:pPr>
          <a:r>
            <a:rPr lang="el" sz="1700" kern="1200" dirty="0"/>
            <a:t>Ο πολιτισμός συναντά την κοινότητα</a:t>
          </a:r>
        </a:p>
      </dsp:txBody>
      <dsp:txXfrm>
        <a:off x="9679446" y="2516325"/>
        <a:ext cx="1564415" cy="156441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1EC6A3-85FB-4B96-B3C7-567220F044C8}">
      <dsp:nvSpPr>
        <dsp:cNvPr id="0" name=""/>
        <dsp:cNvSpPr/>
      </dsp:nvSpPr>
      <dsp:spPr>
        <a:xfrm rot="16200000">
          <a:off x="2355440" y="1797436"/>
          <a:ext cx="3806107" cy="2325935"/>
        </a:xfrm>
        <a:prstGeom prst="round2SameRect">
          <a:avLst>
            <a:gd name="adj1" fmla="val 16670"/>
            <a:gd name="adj2" fmla="val 0"/>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76200" rIns="68580" bIns="76200" numCol="1" spcCol="1270" anchor="t" anchorCtr="0">
          <a:noAutofit/>
        </a:bodyPr>
        <a:lstStyle/>
        <a:p>
          <a:pPr marL="0" lvl="0" indent="0" algn="l" defTabSz="533400">
            <a:lnSpc>
              <a:spcPct val="90000"/>
            </a:lnSpc>
            <a:spcBef>
              <a:spcPct val="0"/>
            </a:spcBef>
            <a:spcAft>
              <a:spcPct val="35000"/>
            </a:spcAft>
            <a:buNone/>
          </a:pPr>
          <a:r>
            <a:rPr lang="el" sz="1200" b="1" kern="1200" dirty="0"/>
            <a:t>Κάθετες δεξιότητες </a:t>
          </a:r>
          <a:r>
            <a:rPr lang="el" sz="1200" kern="1200" dirty="0"/>
            <a:t>: Βελτιστοποίηση περιεχομένου για υψηλότερη κατάταξη στα αποτελέσματα αναζήτησης και αύξηση της οργανικής επισκεψιμότητας. Δημιουργία περιεχομένου: Ανάπτυξη ελκυστικών γραφικών, βίντεο και κειμένου που αντικατοπτρίζουν βιώσιμες αξίες. Ανάλυση καμπάνιας: Χρήση μετρήσεων για την αξιολόγηση του αντίκτυπου και την αποτελεσματική προσαρμογή στρατηγικών.</a:t>
          </a:r>
        </a:p>
      </dsp:txBody>
      <dsp:txXfrm rot="5400000">
        <a:off x="3209089" y="1170914"/>
        <a:ext cx="2212372" cy="3578981"/>
      </dsp:txXfrm>
    </dsp:sp>
    <dsp:sp modelId="{09EE1A81-9767-4569-817E-9BC7DA77065F}">
      <dsp:nvSpPr>
        <dsp:cNvPr id="0" name=""/>
        <dsp:cNvSpPr/>
      </dsp:nvSpPr>
      <dsp:spPr>
        <a:xfrm rot="5400000">
          <a:off x="4786991" y="1797436"/>
          <a:ext cx="3806107" cy="2325935"/>
        </a:xfrm>
        <a:prstGeom prst="round2SameRect">
          <a:avLst>
            <a:gd name="adj1" fmla="val 16670"/>
            <a:gd name="adj2" fmla="val 0"/>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76200" rIns="45720" bIns="76200" numCol="1" spcCol="1270" anchor="t" anchorCtr="0">
          <a:noAutofit/>
        </a:bodyPr>
        <a:lstStyle/>
        <a:p>
          <a:pPr marL="0" lvl="0" indent="0" algn="r" defTabSz="533400">
            <a:lnSpc>
              <a:spcPct val="90000"/>
            </a:lnSpc>
            <a:spcBef>
              <a:spcPct val="0"/>
            </a:spcBef>
            <a:spcAft>
              <a:spcPct val="35000"/>
            </a:spcAft>
            <a:buNone/>
          </a:pPr>
          <a:r>
            <a:rPr lang="el" sz="1200" b="1" kern="1200" dirty="0"/>
            <a:t>Εγκάρσιες Δεξιότητες </a:t>
          </a:r>
          <a:r>
            <a:rPr lang="el" sz="1200" kern="1200" dirty="0"/>
            <a:t>Στρατηγική σκέψη: Σχεδιασμός μακροπρόθεσμων ψηφιακών προσπαθειών που ευθυγραμμίζονται με τους στόχους βιωσιμότητας. Δημιουργικότητα: Σχεδιασμός ελκυστικού περιεχομένου που έχει συναισθηματική απήχηση στο κοινό. Επικοινωνία: Σαφή μηνύματα που ενημερώνουν και εμπνέουν δράση. Προσαρμοστικότητα: Ανταπόκριση στις τάσεις και τα σχόλια για τη βελτίωση της αποτελεσματικότητας της καμπάνιας.</a:t>
          </a:r>
        </a:p>
      </dsp:txBody>
      <dsp:txXfrm rot="-5400000">
        <a:off x="5527077" y="1170914"/>
        <a:ext cx="2212372" cy="3578981"/>
      </dsp:txXfrm>
    </dsp:sp>
    <dsp:sp modelId="{3C7EDF26-D747-4BD8-A416-157042ADF61E}">
      <dsp:nvSpPr>
        <dsp:cNvPr id="0" name=""/>
        <dsp:cNvSpPr/>
      </dsp:nvSpPr>
      <dsp:spPr>
        <a:xfrm>
          <a:off x="4258255" y="0"/>
          <a:ext cx="2431551" cy="2431433"/>
        </a:xfrm>
        <a:prstGeom prst="circularArrow">
          <a:avLst>
            <a:gd name="adj1" fmla="val 12500"/>
            <a:gd name="adj2" fmla="val 1142322"/>
            <a:gd name="adj3" fmla="val 20457678"/>
            <a:gd name="adj4" fmla="val 10800000"/>
            <a:gd name="adj5" fmla="val 125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3EA4FAF-427C-4936-B9DD-211DAEA5B68F}">
      <dsp:nvSpPr>
        <dsp:cNvPr id="0" name=""/>
        <dsp:cNvSpPr/>
      </dsp:nvSpPr>
      <dsp:spPr>
        <a:xfrm rot="10800000">
          <a:off x="4258255" y="3488783"/>
          <a:ext cx="2431551" cy="2431433"/>
        </a:xfrm>
        <a:prstGeom prst="circularArrow">
          <a:avLst>
            <a:gd name="adj1" fmla="val 12500"/>
            <a:gd name="adj2" fmla="val 1142322"/>
            <a:gd name="adj3" fmla="val 20457678"/>
            <a:gd name="adj4" fmla="val 10800000"/>
            <a:gd name="adj5" fmla="val 125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8DFC13-912F-4E9F-B7BF-A33F63056A79}">
      <dsp:nvSpPr>
        <dsp:cNvPr id="0" name=""/>
        <dsp:cNvSpPr/>
      </dsp:nvSpPr>
      <dsp:spPr>
        <a:xfrm>
          <a:off x="887" y="18638"/>
          <a:ext cx="3462003" cy="207720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l" sz="2600" kern="1200" dirty="0"/>
            <a:t>Google Analytics</a:t>
          </a:r>
        </a:p>
        <a:p>
          <a:pPr marL="0" lvl="0" indent="0" algn="ctr" defTabSz="1155700">
            <a:lnSpc>
              <a:spcPct val="90000"/>
            </a:lnSpc>
            <a:spcBef>
              <a:spcPct val="0"/>
            </a:spcBef>
            <a:spcAft>
              <a:spcPct val="35000"/>
            </a:spcAft>
            <a:buNone/>
          </a:pPr>
          <a:r>
            <a:rPr lang="el" sz="2600" kern="1200" dirty="0"/>
            <a:t>(εμπλοκή)</a:t>
          </a:r>
        </a:p>
      </dsp:txBody>
      <dsp:txXfrm>
        <a:off x="887" y="18638"/>
        <a:ext cx="3462003" cy="2077201"/>
      </dsp:txXfrm>
    </dsp:sp>
    <dsp:sp modelId="{1A32408B-4B2F-4127-87A1-5E67EEFDAF93}">
      <dsp:nvSpPr>
        <dsp:cNvPr id="0" name=""/>
        <dsp:cNvSpPr/>
      </dsp:nvSpPr>
      <dsp:spPr>
        <a:xfrm>
          <a:off x="3809091" y="18638"/>
          <a:ext cx="3462003" cy="207720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l" sz="2600" kern="1200" dirty="0"/>
            <a:t>Hootsuite/Buffer (διαχείριση αναρτήσεων)</a:t>
          </a:r>
        </a:p>
      </dsp:txBody>
      <dsp:txXfrm>
        <a:off x="3809091" y="18638"/>
        <a:ext cx="3462003" cy="2077201"/>
      </dsp:txXfrm>
    </dsp:sp>
    <dsp:sp modelId="{E173A858-22D7-4425-BA64-570318D1FA8A}">
      <dsp:nvSpPr>
        <dsp:cNvPr id="0" name=""/>
        <dsp:cNvSpPr/>
      </dsp:nvSpPr>
      <dsp:spPr>
        <a:xfrm>
          <a:off x="887" y="2442041"/>
          <a:ext cx="3462003" cy="207720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l" sz="2600" kern="1200" dirty="0"/>
            <a:t>Πλατφόρμες κοινωνικής δικτύωσης</a:t>
          </a:r>
        </a:p>
        <a:p>
          <a:pPr marL="0" lvl="0" indent="0" algn="ctr" defTabSz="1155700">
            <a:lnSpc>
              <a:spcPct val="90000"/>
            </a:lnSpc>
            <a:spcBef>
              <a:spcPct val="0"/>
            </a:spcBef>
            <a:spcAft>
              <a:spcPct val="35000"/>
            </a:spcAft>
            <a:buNone/>
          </a:pPr>
          <a:r>
            <a:rPr lang="el" sz="2600" kern="1200" dirty="0"/>
            <a:t>(δημοσίευση περιεχομένου)</a:t>
          </a:r>
        </a:p>
      </dsp:txBody>
      <dsp:txXfrm>
        <a:off x="887" y="2442041"/>
        <a:ext cx="3462003" cy="2077201"/>
      </dsp:txXfrm>
    </dsp:sp>
    <dsp:sp modelId="{34DC123B-AAAC-4E46-A62D-A176C051DC93}">
      <dsp:nvSpPr>
        <dsp:cNvPr id="0" name=""/>
        <dsp:cNvSpPr/>
      </dsp:nvSpPr>
      <dsp:spPr>
        <a:xfrm>
          <a:off x="3809091" y="2442041"/>
          <a:ext cx="3462003" cy="207720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l" sz="2600" kern="1200" dirty="0"/>
            <a:t>Μηχανές αναζήτησης</a:t>
          </a:r>
        </a:p>
        <a:p>
          <a:pPr marL="0" lvl="0" indent="0" algn="ctr" defTabSz="1155700">
            <a:lnSpc>
              <a:spcPct val="90000"/>
            </a:lnSpc>
            <a:spcBef>
              <a:spcPct val="0"/>
            </a:spcBef>
            <a:spcAft>
              <a:spcPct val="35000"/>
            </a:spcAft>
            <a:buNone/>
          </a:pPr>
          <a:r>
            <a:rPr lang="el" sz="2600" kern="1200" dirty="0"/>
            <a:t>(ορατότητα)</a:t>
          </a:r>
        </a:p>
      </dsp:txBody>
      <dsp:txXfrm>
        <a:off x="3809091" y="2442041"/>
        <a:ext cx="3462003" cy="207720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0C7EA0-7C09-4988-B80C-FC13092F86B8}">
      <dsp:nvSpPr>
        <dsp:cNvPr id="0" name=""/>
        <dsp:cNvSpPr/>
      </dsp:nvSpPr>
      <dsp:spPr>
        <a:xfrm>
          <a:off x="948266" y="0"/>
          <a:ext cx="5418667" cy="5418667"/>
        </a:xfrm>
        <a:prstGeom prst="triangl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A1E8A27-C0A5-4A2B-93CA-D9D0B6636AE4}">
      <dsp:nvSpPr>
        <dsp:cNvPr id="0" name=""/>
        <dsp:cNvSpPr/>
      </dsp:nvSpPr>
      <dsp:spPr>
        <a:xfrm>
          <a:off x="3657599" y="544777"/>
          <a:ext cx="3522133" cy="1282700"/>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l" sz="2300" kern="1200" dirty="0"/>
            <a:t>Απόδοση Επένδυσης και Πιστότητα Πελατών</a:t>
          </a:r>
        </a:p>
      </dsp:txBody>
      <dsp:txXfrm>
        <a:off x="3720215" y="607393"/>
        <a:ext cx="3396901" cy="1157468"/>
      </dsp:txXfrm>
    </dsp:sp>
    <dsp:sp modelId="{07D61DC5-4D29-46CF-9883-C366B07318F6}">
      <dsp:nvSpPr>
        <dsp:cNvPr id="0" name=""/>
        <dsp:cNvSpPr/>
      </dsp:nvSpPr>
      <dsp:spPr>
        <a:xfrm>
          <a:off x="3657599" y="1987814"/>
          <a:ext cx="3522133" cy="1282700"/>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l" sz="2300" kern="1200" dirty="0"/>
            <a:t>Μετατροπές και εγγραφές</a:t>
          </a:r>
        </a:p>
      </dsp:txBody>
      <dsp:txXfrm>
        <a:off x="3720215" y="2050430"/>
        <a:ext cx="3396901" cy="1157468"/>
      </dsp:txXfrm>
    </dsp:sp>
    <dsp:sp modelId="{DE9143FA-1BBC-4759-9B70-33FFE782EDEF}">
      <dsp:nvSpPr>
        <dsp:cNvPr id="0" name=""/>
        <dsp:cNvSpPr/>
      </dsp:nvSpPr>
      <dsp:spPr>
        <a:xfrm>
          <a:off x="3657599" y="3430852"/>
          <a:ext cx="3522133" cy="1282700"/>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l" sz="2300" kern="1200" dirty="0"/>
            <a:t>Επισκέψεις ιστοσελίδων και κλικ στα μέσα κοινωνικής δικτύωσης</a:t>
          </a:r>
        </a:p>
      </dsp:txBody>
      <dsp:txXfrm>
        <a:off x="3720215" y="3493468"/>
        <a:ext cx="3396901" cy="1157468"/>
      </dsp:txXfrm>
    </dsp:sp>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10">
  <dgm:title val=""/>
  <dgm:desc val=""/>
  <dgm:catLst>
    <dgm:cat type="process" pri="3000"/>
    <dgm:cat type="picture" pri="30000"/>
    <dgm:cat type="pictureconvert" pri="3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op="equ" fact="0.3333"/>
      <dgm:constr type="primFontSz" for="des" forName="txNode" op="equ" val="65"/>
      <dgm:constr type="primFontSz" for="des" forName="connTx" op="equ" val="55"/>
      <dgm:constr type="primFontSz" for="des" forName="connTx" refType="primFontSz" refFor="des" refForName="txNode" op="lte" fact="0.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imagSh"/>
              <dgm:constr type="w" for="ch" forName="imagSh" refType="w" fact="0.86"/>
              <dgm:constr type="t" for="ch" forName="imagSh"/>
              <dgm:constr type="h" for="ch" forName="imagSh" refType="w" refFor="ch" refForName="imagSh"/>
              <dgm:constr type="l" for="ch" forName="txNode" refType="w" fact="0.14"/>
              <dgm:constr type="w" for="ch" forName="txNode" refType="w" refFor="ch" refForName="imagSh"/>
              <dgm:constr type="t" for="ch" forName="txNode" refType="h" refFor="ch" refForName="imagSh" fact="0.6"/>
              <dgm:constr type="h" for="ch" forName="txNode" refType="h" refFor="ch" refForName="imagSh"/>
            </dgm:constrLst>
          </dgm:if>
          <dgm:else name="Name7">
            <dgm:constrLst>
              <dgm:constr type="l" for="ch" forName="imagSh" refType="w" fact="0.14"/>
              <dgm:constr type="w" for="ch" forName="imagSh" refType="w" fact="0.86"/>
              <dgm:constr type="t" for="ch" forName="imagSh"/>
              <dgm:constr type="h" for="ch" forName="imagSh" refType="w" refFor="ch" refForName="imagSh"/>
              <dgm:constr type="l" for="ch" forName="txNode"/>
              <dgm:constr type="w" for="ch" forName="txNode" refType="w" refFor="ch" refForName="imagSh"/>
              <dgm:constr type="t" for="ch" forName="txNode" refType="h" refFor="ch" refForName="imagSh" fact="0.6"/>
              <dgm:constr type="h" for="ch" forName="txNode" refType="h" refFor="ch" refForName="imagSh"/>
            </dgm:constrLst>
          </dgm:else>
        </dgm:choose>
        <dgm:ruleLst/>
        <dgm:layoutNode name="imagSh" styleLbl="bgImgPlace1">
          <dgm:alg type="sp"/>
          <dgm:shape xmlns:r="http://schemas.openxmlformats.org/officeDocument/2006/relationships" type="roundRect" r:blip="" blipPhldr="1">
            <dgm:adjLst>
              <dgm:adj idx="1" val="0.1"/>
            </dgm:adjLst>
          </dgm:shape>
          <dgm:presOf/>
          <dgm:constrLst/>
          <dgm:ruleLst/>
        </dgm:layoutNode>
        <dgm:layoutNode name="txNode" styleLbl="node1">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sibTransForEach" axis="followSib" ptType="sibTrans" cnt="1">
        <dgm:layoutNode name="sibTrans">
          <dgm:alg type="conn">
            <dgm:param type="begPts" val="auto"/>
            <dgm:param type="endPts" val="auto"/>
            <dgm:param type="srcNode" val="imagSh"/>
            <dgm:param type="dstNode" val="imagSh"/>
          </dgm:alg>
          <dgm:shape xmlns:r="http://schemas.openxmlformats.org/officeDocument/2006/relationships" type="conn" r:blip="">
            <dgm:adjLst/>
          </dgm:shape>
          <dgm:presOf axis="self"/>
          <dgm:constrLst>
            <dgm:constr type="h" refType="w" fact="0.62"/>
            <dgm:constr type="connDist"/>
            <dgm:constr type="begPad" refType="connDist" fact="0.35"/>
            <dgm:constr type="endPad" refType="connDist" fact="0.3"/>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9/layout/ReverseList">
  <dgm:title val=""/>
  <dgm:desc val=""/>
  <dgm:catLst>
    <dgm:cat type="relationship" pri="3800"/>
  </dgm:catLst>
  <dgm:samp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clrData>
  <dgm:layoutNode name="Name0">
    <dgm:varLst>
      <dgm:chMax val="2"/>
      <dgm:chPref val="2"/>
      <dgm:animLvl val="lvl"/>
    </dgm:varLst>
    <dgm:choose name="Name1">
      <dgm:if name="Name2" axis="ch" ptType="node" func="cnt" op="lte" val="1">
        <dgm:alg type="composite">
          <dgm:param type="ar" val="0.9993"/>
        </dgm:alg>
      </dgm:if>
      <dgm:else name="Name3">
        <dgm:alg type="composite">
          <dgm:param type="ar" val="0.8036"/>
        </dgm:alg>
      </dgm:else>
    </dgm:choose>
    <dgm:shape xmlns:r="http://schemas.openxmlformats.org/officeDocument/2006/relationships" r:blip="">
      <dgm:adjLst/>
    </dgm:shape>
    <dgm:choose name="Name4">
      <dgm:if name="Name5" axis="ch" ptType="node" func="cnt" op="lte" val="1">
        <dgm:constrLst>
          <dgm:constr type="primFontSz" for="des" ptType="node" op="equ" val="65"/>
          <dgm:constr type="l" for="ch" forName="LeftNode" refType="w" fact="0"/>
          <dgm:constr type="t" for="ch" forName="LeftNode" refType="h" fact="0.25"/>
          <dgm:constr type="w" for="ch" forName="LeftNode" refType="w" fact="0.5"/>
          <dgm:constr type="h" for="ch" forName="LeftNode" refType="h"/>
          <dgm:constr type="l" for="ch" forName="LeftText" refType="w" fact="0"/>
          <dgm:constr type="t" for="ch" forName="LeftText" refType="h" fact="0.25"/>
          <dgm:constr type="w" for="ch" forName="LeftText" refType="w" fact="0.5"/>
          <dgm:constr type="h" for="ch" forName="LeftText" refType="h"/>
        </dgm:constrLst>
      </dgm:if>
      <dgm:else name="Name6">
        <dgm:constrLst>
          <dgm:constr type="primFontSz" for="des" ptType="node" op="equ" val="65"/>
          <dgm:constr type="l" for="ch" forName="LeftNode" refType="w" fact="0"/>
          <dgm:constr type="t" for="ch" forName="LeftNode" refType="h" fact="0.1786"/>
          <dgm:constr type="w" for="ch" forName="LeftNode" refType="w" fact="0.4889"/>
          <dgm:constr type="h" for="ch" forName="LeftNode" refType="h" fact="0.6429"/>
          <dgm:constr type="l" for="ch" forName="LeftText" refType="w" fact="0"/>
          <dgm:constr type="t" for="ch" forName="LeftText" refType="h" fact="0.1786"/>
          <dgm:constr type="w" for="ch" forName="LeftText" refType="w" fact="0.4889"/>
          <dgm:constr type="h" for="ch" forName="LeftText" refType="h" fact="0.6429"/>
          <dgm:constr type="l" for="ch" forName="RightNode" refType="w" fact="0.5111"/>
          <dgm:constr type="t" for="ch" forName="RightNode" refType="h" fact="0.1786"/>
          <dgm:constr type="w" for="ch" forName="RightNode" refType="w" fact="0.4889"/>
          <dgm:constr type="h" for="ch" forName="RightNode" refType="h" fact="0.6429"/>
          <dgm:constr type="l" for="ch" forName="RightText" refType="w" fact="0.5111"/>
          <dgm:constr type="t" for="ch" forName="RightText" refType="h" fact="0.1786"/>
          <dgm:constr type="w" for="ch" forName="RightText" refType="w" fact="0.4889"/>
          <dgm:constr type="h" for="ch" forName="RightText" refType="h" fact="0.6429"/>
          <dgm:constr type="l" for="ch" forName="TopArrow" refType="w" fact="0.2444"/>
          <dgm:constr type="t" for="ch" forName="TopArrow" refType="h" fact="0"/>
          <dgm:constr type="w" for="ch" forName="TopArrow" refType="w" fact="0.5111"/>
          <dgm:constr type="h" for="ch" forName="TopArrow" refType="h" fact="0.4107"/>
          <dgm:constr type="l" for="ch" forName="BottomArrow" refType="w" fact="0.2444"/>
          <dgm:constr type="t" for="ch" forName="BottomArrow" refType="h" fact="0.5893"/>
          <dgm:constr type="w" for="ch" forName="BottomArrow" refType="w" fact="0.5111"/>
          <dgm:constr type="h" for="ch" forName="BottomArrow" refType="h" fact="0.4107"/>
        </dgm:constrLst>
      </dgm:else>
    </dgm:choose>
    <dgm:choose name="Name7">
      <dgm:if name="Name8" axis="ch" ptType="node" func="cnt" op="gte" val="1">
        <dgm:layoutNode name="LeftText" styleLbl="revTx" moveWith="LeftNode">
          <dgm:varLst>
            <dgm:bulletEnabled val="1"/>
          </dgm:varLst>
          <dgm:alg type="tx">
            <dgm:param type="txAnchorVert" val="t"/>
            <dgm:param type="parTxLTRAlign" val="l"/>
          </dgm:alg>
          <dgm:choose name="Name9">
            <dgm:if name="Name10" axis="ch" ptType="node" func="cnt" op="lte" val="1">
              <dgm:shape xmlns:r="http://schemas.openxmlformats.org/officeDocument/2006/relationships" type="roundRect" r:blip="" hideGeom="1">
                <dgm:adjLst>
                  <dgm:adj idx="1" val="0.1667"/>
                  <dgm:adj idx="2" val="0"/>
                </dgm:adjLst>
              </dgm:shape>
              <dgm:presOf axis="ch desOrSelf" ptType="node node" st="1 1" cnt="1 0"/>
              <dgm:constrLst>
                <dgm:constr type="lMarg" refType="primFontSz" fact="0.3"/>
                <dgm:constr type="rMarg" refType="primFontSz" fact="0.3"/>
                <dgm:constr type="tMarg" refType="primFontSz" fact="0.5"/>
                <dgm:constr type="bMarg" refType="primFontSz" fact="0.5"/>
              </dgm:constrLst>
            </dgm:if>
            <dgm:else name="Name11">
              <dgm:shape xmlns:r="http://schemas.openxmlformats.org/officeDocument/2006/relationships" rot="270" type="round2SameRect" r:blip="" hideGeom="1">
                <dgm:adjLst>
                  <dgm:adj idx="1" val="0.1667"/>
                  <dgm:adj idx="2" val="0"/>
                </dgm:adjLst>
              </dgm:shape>
              <dgm:presOf axis="ch desOrSelf" ptType="node node" st="1 1" cnt="1 0"/>
              <dgm:constrLst>
                <dgm:constr type="lMarg" refType="primFontSz" fact="0.3"/>
                <dgm:constr type="rMarg" refType="primFontSz" fact="0.45"/>
                <dgm:constr type="tMarg" refType="primFontSz" fact="0.5"/>
                <dgm:constr type="bMarg" refType="primFontSz" fact="0.5"/>
              </dgm:constrLst>
            </dgm:else>
          </dgm:choose>
          <dgm:ruleLst>
            <dgm:rule type="primFontSz" val="5" fact="NaN" max="NaN"/>
          </dgm:ruleLst>
        </dgm:layoutNode>
        <dgm:layoutNode name="LeftNode" styleLbl="bgImgPlace1">
          <dgm:varLst>
            <dgm:chMax val="2"/>
            <dgm:chPref val="2"/>
          </dgm:varLst>
          <dgm:alg type="sp"/>
          <dgm:choose name="Name12">
            <dgm:if name="Name13" axis="ch" ptType="node" func="cnt" op="lte" val="1">
              <dgm:shape xmlns:r="http://schemas.openxmlformats.org/officeDocument/2006/relationships" type="roundRect" r:blip="">
                <dgm:adjLst>
                  <dgm:adj idx="1" val="0.1667"/>
                  <dgm:adj idx="2" val="0"/>
                </dgm:adjLst>
              </dgm:shape>
            </dgm:if>
            <dgm:else name="Name14">
              <dgm:shape xmlns:r="http://schemas.openxmlformats.org/officeDocument/2006/relationships" rot="270" type="round2SameRect" r:blip="">
                <dgm:adjLst>
                  <dgm:adj idx="1" val="0.1667"/>
                  <dgm:adj idx="2" val="0"/>
                </dgm:adjLst>
              </dgm:shape>
            </dgm:else>
          </dgm:choose>
          <dgm:presOf axis="ch desOrSelf" ptType="node node" st="1 1" cnt="1 0"/>
        </dgm:layoutNode>
        <dgm:choose name="Name15">
          <dgm:if name="Name16" axis="ch" ptType="node" func="cnt" op="gte" val="2">
            <dgm:layoutNode name="RightText" styleLbl="revTx" moveWith="RightNode">
              <dgm:varLst>
                <dgm:bulletEnabled val="1"/>
              </dgm:varLst>
              <dgm:alg type="tx">
                <dgm:param type="txAnchorVert" val="t"/>
                <dgm:param type="parTxLTRAlign" val="l"/>
              </dgm:alg>
              <dgm:shape xmlns:r="http://schemas.openxmlformats.org/officeDocument/2006/relationships" rot="90" type="round2SameRect" r:blip="" hideGeom="1">
                <dgm:adjLst>
                  <dgm:adj idx="1" val="0.1667"/>
                  <dgm:adj idx="2" val="0"/>
                </dgm:adjLst>
              </dgm:shape>
              <dgm:presOf axis="ch desOrSelf" ptType="node node" st="2 1" cnt="1 0"/>
              <dgm:constrLst>
                <dgm:constr type="lMarg" refType="primFontSz" fact="0.45"/>
                <dgm:constr type="rMarg" refType="primFontSz" fact="0.3"/>
                <dgm:constr type="tMarg" refType="primFontSz" fact="0.5"/>
                <dgm:constr type="bMarg" refType="primFontSz" fact="0.5"/>
              </dgm:constrLst>
              <dgm:ruleLst>
                <dgm:rule type="primFontSz" val="5" fact="NaN" max="NaN"/>
              </dgm:ruleLst>
            </dgm:layoutNode>
            <dgm:layoutNode name="RightNode" styleLbl="bgImgPlace1">
              <dgm:varLst>
                <dgm:chMax val="0"/>
                <dgm:chPref val="0"/>
              </dgm:varLst>
              <dgm:alg type="sp"/>
              <dgm:shape xmlns:r="http://schemas.openxmlformats.org/officeDocument/2006/relationships" rot="90" type="round2SameRect" r:blip="">
                <dgm:adjLst>
                  <dgm:adj idx="1" val="0.1667"/>
                  <dgm:adj idx="2" val="0"/>
                </dgm:adjLst>
              </dgm:shape>
              <dgm:presOf axis="ch desOrSelf" ptType="node node" st="2 1" cnt="1 0"/>
            </dgm:layoutNode>
            <dgm:layoutNode name="TopArrow">
              <dgm:alg type="sp"/>
              <dgm:shape xmlns:r="http://schemas.openxmlformats.org/officeDocument/2006/relationships" type="circularArrow" r:blip="">
                <dgm:adjLst>
                  <dgm:adj idx="1" val="0.125"/>
                  <dgm:adj idx="2" val="19.0387"/>
                  <dgm:adj idx="3" val="-19.0387"/>
                  <dgm:adj idx="4" val="180"/>
                  <dgm:adj idx="5" val="0.125"/>
                </dgm:adjLst>
              </dgm:shape>
              <dgm:presOf/>
            </dgm:layoutNode>
            <dgm:layoutNode name="BottomArrow">
              <dgm:alg type="sp"/>
              <dgm:shape xmlns:r="http://schemas.openxmlformats.org/officeDocument/2006/relationships" rot="180" type="circularArrow" r:blip="">
                <dgm:adjLst>
                  <dgm:adj idx="1" val="0.125"/>
                  <dgm:adj idx="2" val="19.0387"/>
                  <dgm:adj idx="3" val="-19.0387"/>
                  <dgm:adj idx="4" val="180"/>
                  <dgm:adj idx="5" val="0.125"/>
                </dgm:adjLst>
              </dgm:shape>
              <dgm:presOf/>
            </dgm:layoutNode>
          </dgm:if>
          <dgm:else name="Name17"/>
        </dgm:choose>
      </dgm:if>
      <dgm:else name="Name18"/>
    </dgm:choose>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rgbClr val="000000"/>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86" name="Google Shape;86;p1: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87" name="Google Shape;87;p1: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8" name="Google Shape;88;p1: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9" name="Google Shape;89;p1: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90" name="Google Shape;90;p1: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g2d3f02dfa91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8" name="Google Shape;168;g2d3f02dfa91_0_15: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2d3f02dfa91_0_4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5" name="Google Shape;115;g2d3f02dfa91_0_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a:extLst>
            <a:ext uri="{FF2B5EF4-FFF2-40B4-BE49-F238E27FC236}">
              <a16:creationId xmlns:a16="http://schemas.microsoft.com/office/drawing/2014/main" id="{40A54794-8C02-9532-49E4-4B12CEE29DE9}"/>
            </a:ext>
          </a:extLst>
        </p:cNvPr>
        <p:cNvGrpSpPr/>
        <p:nvPr/>
      </p:nvGrpSpPr>
      <p:grpSpPr>
        <a:xfrm>
          <a:off x="0" y="0"/>
          <a:ext cx="0" cy="0"/>
          <a:chOff x="0" y="0"/>
          <a:chExt cx="0" cy="0"/>
        </a:xfrm>
      </p:grpSpPr>
      <p:sp>
        <p:nvSpPr>
          <p:cNvPr id="308" name="Google Shape;308;p14:notes">
            <a:extLst>
              <a:ext uri="{FF2B5EF4-FFF2-40B4-BE49-F238E27FC236}">
                <a16:creationId xmlns:a16="http://schemas.microsoft.com/office/drawing/2014/main" id="{B21A5226-D097-A94B-D328-E5B1215450E2}"/>
              </a:ext>
            </a:extLst>
          </p:cNvPr>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309" name="Google Shape;309;p14:notes">
            <a:extLst>
              <a:ext uri="{FF2B5EF4-FFF2-40B4-BE49-F238E27FC236}">
                <a16:creationId xmlns:a16="http://schemas.microsoft.com/office/drawing/2014/main" id="{1546673E-304D-9A6C-28CD-1A61A198585E}"/>
              </a:ext>
            </a:extLst>
          </p:cNvPr>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310" name="Google Shape;310;p14:notes">
            <a:extLst>
              <a:ext uri="{FF2B5EF4-FFF2-40B4-BE49-F238E27FC236}">
                <a16:creationId xmlns:a16="http://schemas.microsoft.com/office/drawing/2014/main" id="{B3A3C3EC-A5D5-A1B9-41C9-4AF0EA97740D}"/>
              </a:ext>
            </a:extLst>
          </p:cNvPr>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1" name="Google Shape;311;p14:notes">
            <a:extLst>
              <a:ext uri="{FF2B5EF4-FFF2-40B4-BE49-F238E27FC236}">
                <a16:creationId xmlns:a16="http://schemas.microsoft.com/office/drawing/2014/main" id="{75841905-E544-2146-6D33-14BA6C5334CD}"/>
              </a:ext>
            </a:extLst>
          </p:cNvPr>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2" name="Google Shape;312;p14:notes">
            <a:extLst>
              <a:ext uri="{FF2B5EF4-FFF2-40B4-BE49-F238E27FC236}">
                <a16:creationId xmlns:a16="http://schemas.microsoft.com/office/drawing/2014/main" id="{88BEF6C3-CBED-5E6D-D8B0-9DE6234D3B31}"/>
              </a:ext>
            </a:extLst>
          </p:cNvPr>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313" name="Google Shape;313;p14:notes">
            <a:extLst>
              <a:ext uri="{FF2B5EF4-FFF2-40B4-BE49-F238E27FC236}">
                <a16:creationId xmlns:a16="http://schemas.microsoft.com/office/drawing/2014/main" id="{E1D99CAA-1B86-19AF-9D8E-A4D14D9D7A10}"/>
              </a:ext>
            </a:extLst>
          </p:cNvPr>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extLst>
      <p:ext uri="{BB962C8B-B14F-4D97-AF65-F5344CB8AC3E}">
        <p14:creationId xmlns:p14="http://schemas.microsoft.com/office/powerpoint/2010/main" val="35504915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p15: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337" name="Google Shape;337;p15: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338" name="Google Shape;338;p15: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9" name="Google Shape;339;p15: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0" name="Google Shape;340;p15: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341" name="Google Shape;341;p15: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2: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109" name="Google Shape;109;p2: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110" name="Google Shape;110;p2: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 name="Google Shape;111;p2: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12" name="Google Shape;112;p2: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113" name="Google Shape;113;p2: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3: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p>
        </p:txBody>
      </p:sp>
      <p:sp>
        <p:nvSpPr>
          <p:cNvPr id="131" name="Google Shape;131;p3: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132" name="Google Shape;132;p3: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p3: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4" name="Google Shape;134;p3: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p>
        </p:txBody>
      </p:sp>
      <p:sp>
        <p:nvSpPr>
          <p:cNvPr id="135" name="Google Shape;135;p3: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2d3f02dfa91_0_5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1" name="Google Shape;161;g2d3f02dfa91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2d3f02dfa91_0_2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7" name="Google Shape;137;g2d3f02dfa91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2" name="Google Shape;122;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9" name="Google Shape;129;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1" name="Google Shape;101;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9" name="Google Shape;109;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ext - 1col">
  <p:cSld name="Title Text - 1col">
    <p:spTree>
      <p:nvGrpSpPr>
        <p:cNvPr id="1" name="Shape 33"/>
        <p:cNvGrpSpPr/>
        <p:nvPr/>
      </p:nvGrpSpPr>
      <p:grpSpPr>
        <a:xfrm>
          <a:off x="0" y="0"/>
          <a:ext cx="0" cy="0"/>
          <a:chOff x="0" y="0"/>
          <a:chExt cx="0" cy="0"/>
        </a:xfrm>
      </p:grpSpPr>
      <p:sp>
        <p:nvSpPr>
          <p:cNvPr id="34" name="Google Shape;34;p13"/>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35" name="Google Shape;35;p13"/>
          <p:cNvSpPr txBox="1">
            <a:spLocks noGrp="1"/>
          </p:cNvSpPr>
          <p:nvPr>
            <p:ph type="body" idx="1"/>
          </p:nvPr>
        </p:nvSpPr>
        <p:spPr>
          <a:xfrm>
            <a:off x="97971" y="881742"/>
            <a:ext cx="11944351" cy="5870124"/>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616161"/>
              </a:buClr>
              <a:buSzPts val="1800"/>
              <a:buNone/>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36" name="Google Shape;36;p13"/>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ubtitle Content - 2col">
  <p:cSld name="Title Subtitle Content - 2col">
    <p:spTree>
      <p:nvGrpSpPr>
        <p:cNvPr id="1" name="Shape 37"/>
        <p:cNvGrpSpPr/>
        <p:nvPr/>
      </p:nvGrpSpPr>
      <p:grpSpPr>
        <a:xfrm>
          <a:off x="0" y="0"/>
          <a:ext cx="0" cy="0"/>
          <a:chOff x="0" y="0"/>
          <a:chExt cx="0" cy="0"/>
        </a:xfrm>
      </p:grpSpPr>
      <p:sp>
        <p:nvSpPr>
          <p:cNvPr id="38" name="Google Shape;38;p14"/>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39" name="Google Shape;39;p14"/>
          <p:cNvSpPr txBox="1">
            <a:spLocks noGrp="1"/>
          </p:cNvSpPr>
          <p:nvPr>
            <p:ph type="body" idx="1"/>
          </p:nvPr>
        </p:nvSpPr>
        <p:spPr>
          <a:xfrm>
            <a:off x="97970" y="854670"/>
            <a:ext cx="11944351" cy="550864"/>
          </a:xfrm>
          <a:prstGeom prst="rect">
            <a:avLst/>
          </a:prstGeom>
          <a:noFill/>
          <a:ln>
            <a:noFill/>
          </a:ln>
        </p:spPr>
        <p:txBody>
          <a:bodyPr spcFirstLastPara="1" wrap="square" lIns="45700" tIns="45700" rIns="45700" bIns="45700" anchor="ctr" anchorCtr="0">
            <a:normAutofit/>
          </a:bodyPr>
          <a:lstStyle>
            <a:lvl1pPr marL="457200" lvl="0" indent="-228600" algn="just">
              <a:lnSpc>
                <a:spcPct val="90000"/>
              </a:lnSpc>
              <a:spcBef>
                <a:spcPts val="1000"/>
              </a:spcBef>
              <a:spcAft>
                <a:spcPts val="0"/>
              </a:spcAft>
              <a:buClr>
                <a:schemeClr val="accent6"/>
              </a:buClr>
              <a:buSzPts val="2400"/>
              <a:buFont typeface="Calibri"/>
              <a:buNone/>
              <a:defRPr sz="2400" b="1">
                <a:solidFill>
                  <a:schemeClr val="accent6"/>
                </a:solidFill>
              </a:defRPr>
            </a:lvl1pPr>
            <a:lvl2pPr marL="914400" lvl="1" indent="-381000" algn="just">
              <a:lnSpc>
                <a:spcPct val="90000"/>
              </a:lnSpc>
              <a:spcBef>
                <a:spcPts val="1000"/>
              </a:spcBef>
              <a:spcAft>
                <a:spcPts val="0"/>
              </a:spcAft>
              <a:buClr>
                <a:schemeClr val="accent6"/>
              </a:buClr>
              <a:buSzPts val="2400"/>
              <a:buFont typeface="Calibri"/>
              <a:buChar char="•"/>
              <a:defRPr sz="2400" b="1">
                <a:solidFill>
                  <a:schemeClr val="accent6"/>
                </a:solidFill>
              </a:defRPr>
            </a:lvl2pPr>
            <a:lvl3pPr marL="1371600" lvl="2" indent="-381000" algn="just">
              <a:lnSpc>
                <a:spcPct val="90000"/>
              </a:lnSpc>
              <a:spcBef>
                <a:spcPts val="1000"/>
              </a:spcBef>
              <a:spcAft>
                <a:spcPts val="0"/>
              </a:spcAft>
              <a:buClr>
                <a:schemeClr val="accent6"/>
              </a:buClr>
              <a:buSzPts val="2400"/>
              <a:buFont typeface="Calibri"/>
              <a:buChar char="•"/>
              <a:defRPr sz="2400" b="1">
                <a:solidFill>
                  <a:schemeClr val="accent6"/>
                </a:solidFill>
              </a:defRPr>
            </a:lvl3pPr>
            <a:lvl4pPr marL="1828800" lvl="3" indent="-381000" algn="just">
              <a:lnSpc>
                <a:spcPct val="90000"/>
              </a:lnSpc>
              <a:spcBef>
                <a:spcPts val="1000"/>
              </a:spcBef>
              <a:spcAft>
                <a:spcPts val="0"/>
              </a:spcAft>
              <a:buClr>
                <a:schemeClr val="accent6"/>
              </a:buClr>
              <a:buSzPts val="2400"/>
              <a:buFont typeface="Calibri"/>
              <a:buChar char="•"/>
              <a:defRPr sz="2400" b="1">
                <a:solidFill>
                  <a:schemeClr val="accent6"/>
                </a:solidFill>
              </a:defRPr>
            </a:lvl4pPr>
            <a:lvl5pPr marL="2286000" lvl="4" indent="-381000" algn="just">
              <a:lnSpc>
                <a:spcPct val="90000"/>
              </a:lnSpc>
              <a:spcBef>
                <a:spcPts val="1000"/>
              </a:spcBef>
              <a:spcAft>
                <a:spcPts val="0"/>
              </a:spcAft>
              <a:buClr>
                <a:schemeClr val="accent6"/>
              </a:buClr>
              <a:buSzPts val="2400"/>
              <a:buFont typeface="Calibri"/>
              <a:buChar char="•"/>
              <a:defRPr sz="2400" b="1">
                <a:solidFill>
                  <a:schemeClr val="accent6"/>
                </a:solidFill>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0" name="Google Shape;40;p14"/>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Content - 2col">
  <p:cSld name="Title Content - 2col">
    <p:spTree>
      <p:nvGrpSpPr>
        <p:cNvPr id="1" name="Shape 41"/>
        <p:cNvGrpSpPr/>
        <p:nvPr/>
      </p:nvGrpSpPr>
      <p:grpSpPr>
        <a:xfrm>
          <a:off x="0" y="0"/>
          <a:ext cx="0" cy="0"/>
          <a:chOff x="0" y="0"/>
          <a:chExt cx="0" cy="0"/>
        </a:xfrm>
      </p:grpSpPr>
      <p:sp>
        <p:nvSpPr>
          <p:cNvPr id="42" name="Google Shape;42;p15"/>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43" name="Google Shape;43;p15"/>
          <p:cNvSpPr txBox="1">
            <a:spLocks noGrp="1"/>
          </p:cNvSpPr>
          <p:nvPr>
            <p:ph type="body" idx="1"/>
          </p:nvPr>
        </p:nvSpPr>
        <p:spPr>
          <a:xfrm>
            <a:off x="97971" y="873580"/>
            <a:ext cx="5910944" cy="5902779"/>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616161"/>
              </a:buClr>
              <a:buSzPts val="1800"/>
              <a:buNone/>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4" name="Google Shape;44;p15"/>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ubtitle Text - 1col">
  <p:cSld name="Title Subtitle Text - 1col">
    <p:spTree>
      <p:nvGrpSpPr>
        <p:cNvPr id="1" name="Shape 45"/>
        <p:cNvGrpSpPr/>
        <p:nvPr/>
      </p:nvGrpSpPr>
      <p:grpSpPr>
        <a:xfrm>
          <a:off x="0" y="0"/>
          <a:ext cx="0" cy="0"/>
          <a:chOff x="0" y="0"/>
          <a:chExt cx="0" cy="0"/>
        </a:xfrm>
      </p:grpSpPr>
      <p:sp>
        <p:nvSpPr>
          <p:cNvPr id="46" name="Google Shape;46;p16"/>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a:endParaRPr/>
          </a:p>
        </p:txBody>
      </p:sp>
      <p:sp>
        <p:nvSpPr>
          <p:cNvPr id="47" name="Google Shape;47;p16"/>
          <p:cNvSpPr txBox="1">
            <a:spLocks noGrp="1"/>
          </p:cNvSpPr>
          <p:nvPr>
            <p:ph type="body" idx="1"/>
          </p:nvPr>
        </p:nvSpPr>
        <p:spPr>
          <a:xfrm>
            <a:off x="97971" y="1462683"/>
            <a:ext cx="5910944" cy="5313675"/>
          </a:xfrm>
          <a:prstGeom prst="rect">
            <a:avLst/>
          </a:prstGeom>
          <a:noFill/>
          <a:ln>
            <a:noFill/>
          </a:ln>
        </p:spPr>
        <p:txBody>
          <a:bodyPr spcFirstLastPara="1" wrap="square" lIns="45700" tIns="45700" rIns="45700" bIns="45700" anchor="t" anchorCtr="0">
            <a:normAutofit/>
          </a:bodyPr>
          <a:lstStyle>
            <a:lvl1pPr marL="457200" lvl="0" indent="-228600" algn="l">
              <a:lnSpc>
                <a:spcPct val="90000"/>
              </a:lnSpc>
              <a:spcBef>
                <a:spcPts val="1000"/>
              </a:spcBef>
              <a:spcAft>
                <a:spcPts val="0"/>
              </a:spcAft>
              <a:buClr>
                <a:srgbClr val="616161"/>
              </a:buClr>
              <a:buSzPts val="1800"/>
              <a:buNone/>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8" name="Google Shape;48;p16"/>
          <p:cNvSpPr txBox="1">
            <a:spLocks noGrp="1"/>
          </p:cNvSpPr>
          <p:nvPr>
            <p:ph type="body" idx="2"/>
          </p:nvPr>
        </p:nvSpPr>
        <p:spPr>
          <a:xfrm>
            <a:off x="97968" y="854670"/>
            <a:ext cx="11944355" cy="550864"/>
          </a:xfrm>
          <a:prstGeom prst="rect">
            <a:avLst/>
          </a:prstGeom>
          <a:noFill/>
          <a:ln>
            <a:noFill/>
          </a:ln>
        </p:spPr>
        <p:txBody>
          <a:bodyPr spcFirstLastPara="1" wrap="square" lIns="45700" tIns="45700" rIns="45700" bIns="45700" anchor="ctr" anchorCtr="0">
            <a:normAutofit/>
          </a:bodyPr>
          <a:lstStyle>
            <a:lvl1pPr marL="457200" lvl="0" indent="-228600" algn="just">
              <a:lnSpc>
                <a:spcPct val="90000"/>
              </a:lnSpc>
              <a:spcBef>
                <a:spcPts val="1000"/>
              </a:spcBef>
              <a:spcAft>
                <a:spcPts val="0"/>
              </a:spcAft>
              <a:buClr>
                <a:schemeClr val="accent6"/>
              </a:buClr>
              <a:buSzPts val="2400"/>
              <a:buFont typeface="Calibri"/>
              <a:buNone/>
              <a:defRPr sz="2400" b="1">
                <a:solidFill>
                  <a:schemeClr val="accent6"/>
                </a:solidFill>
              </a:defRPr>
            </a:lvl1pPr>
            <a:lvl2pPr marL="914400" lvl="1" indent="-342900" algn="l">
              <a:lnSpc>
                <a:spcPct val="90000"/>
              </a:lnSpc>
              <a:spcBef>
                <a:spcPts val="1000"/>
              </a:spcBef>
              <a:spcAft>
                <a:spcPts val="0"/>
              </a:spcAft>
              <a:buClr>
                <a:srgbClr val="616161"/>
              </a:buClr>
              <a:buSzPts val="1800"/>
              <a:buChar char="•"/>
              <a:defRPr/>
            </a:lvl2pPr>
            <a:lvl3pPr marL="1371600" lvl="2" indent="-342900" algn="l">
              <a:lnSpc>
                <a:spcPct val="90000"/>
              </a:lnSpc>
              <a:spcBef>
                <a:spcPts val="1000"/>
              </a:spcBef>
              <a:spcAft>
                <a:spcPts val="0"/>
              </a:spcAft>
              <a:buClr>
                <a:srgbClr val="616161"/>
              </a:buClr>
              <a:buSzPts val="1800"/>
              <a:buChar char="•"/>
              <a:defRPr/>
            </a:lvl3pPr>
            <a:lvl4pPr marL="1828800" lvl="3" indent="-342900" algn="l">
              <a:lnSpc>
                <a:spcPct val="90000"/>
              </a:lnSpc>
              <a:spcBef>
                <a:spcPts val="1000"/>
              </a:spcBef>
              <a:spcAft>
                <a:spcPts val="0"/>
              </a:spcAft>
              <a:buClr>
                <a:srgbClr val="616161"/>
              </a:buClr>
              <a:buSzPts val="1800"/>
              <a:buChar char="•"/>
              <a:defRPr/>
            </a:lvl4pPr>
            <a:lvl5pPr marL="2286000" lvl="4" indent="-342900" algn="l">
              <a:lnSpc>
                <a:spcPct val="90000"/>
              </a:lnSpc>
              <a:spcBef>
                <a:spcPts val="1000"/>
              </a:spcBef>
              <a:spcAft>
                <a:spcPts val="0"/>
              </a:spcAft>
              <a:buClr>
                <a:srgbClr val="616161"/>
              </a:buClr>
              <a:buSzPts val="1800"/>
              <a:buChar char="•"/>
              <a:defRPr/>
            </a:lvl5pPr>
            <a:lvl6pPr marL="2743200" lvl="5" indent="-342900" algn="l">
              <a:lnSpc>
                <a:spcPct val="90000"/>
              </a:lnSpc>
              <a:spcBef>
                <a:spcPts val="1000"/>
              </a:spcBef>
              <a:spcAft>
                <a:spcPts val="0"/>
              </a:spcAft>
              <a:buClr>
                <a:srgbClr val="616161"/>
              </a:buClr>
              <a:buSzPts val="1800"/>
              <a:buChar char="•"/>
              <a:defRPr/>
            </a:lvl6pPr>
            <a:lvl7pPr marL="3200400" lvl="6" indent="-342900" algn="l">
              <a:lnSpc>
                <a:spcPct val="90000"/>
              </a:lnSpc>
              <a:spcBef>
                <a:spcPts val="1000"/>
              </a:spcBef>
              <a:spcAft>
                <a:spcPts val="0"/>
              </a:spcAft>
              <a:buClr>
                <a:srgbClr val="616161"/>
              </a:buClr>
              <a:buSzPts val="1800"/>
              <a:buChar char="•"/>
              <a:defRPr/>
            </a:lvl7pPr>
            <a:lvl8pPr marL="3657600" lvl="7" indent="-342900" algn="l">
              <a:lnSpc>
                <a:spcPct val="90000"/>
              </a:lnSpc>
              <a:spcBef>
                <a:spcPts val="1000"/>
              </a:spcBef>
              <a:spcAft>
                <a:spcPts val="0"/>
              </a:spcAft>
              <a:buClr>
                <a:srgbClr val="616161"/>
              </a:buClr>
              <a:buSzPts val="1800"/>
              <a:buChar char="•"/>
              <a:defRPr/>
            </a:lvl8pPr>
            <a:lvl9pPr marL="4114800" lvl="8" indent="-342900" algn="l">
              <a:lnSpc>
                <a:spcPct val="90000"/>
              </a:lnSpc>
              <a:spcBef>
                <a:spcPts val="1000"/>
              </a:spcBef>
              <a:spcAft>
                <a:spcPts val="0"/>
              </a:spcAft>
              <a:buClr>
                <a:srgbClr val="616161"/>
              </a:buClr>
              <a:buSzPts val="1800"/>
              <a:buChar char="•"/>
              <a:defRPr/>
            </a:lvl9pPr>
          </a:lstStyle>
          <a:p>
            <a:endParaRPr/>
          </a:p>
        </p:txBody>
      </p:sp>
      <p:sp>
        <p:nvSpPr>
          <p:cNvPr id="49" name="Google Shape;49;p16"/>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
        <p:nvSpPr>
          <p:cNvPr id="16" name="Google Shape;16;p17"/>
          <p:cNvSpPr txBox="1">
            <a:spLocks noGrp="1"/>
          </p:cNvSpPr>
          <p:nvPr>
            <p:ph type="dt" idx="10"/>
          </p:nvPr>
        </p:nvSpPr>
        <p:spPr>
          <a:xfrm>
            <a:off x="304800" y="4237567"/>
            <a:ext cx="1422400" cy="24341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17"/>
          <p:cNvSpPr txBox="1">
            <a:spLocks noGrp="1"/>
          </p:cNvSpPr>
          <p:nvPr>
            <p:ph type="ftr" idx="11"/>
          </p:nvPr>
        </p:nvSpPr>
        <p:spPr>
          <a:xfrm>
            <a:off x="2082800" y="4237567"/>
            <a:ext cx="1930400" cy="24341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17"/>
          <p:cNvSpPr txBox="1">
            <a:spLocks noGrp="1"/>
          </p:cNvSpPr>
          <p:nvPr>
            <p:ph type="sldNum" idx="12"/>
          </p:nvPr>
        </p:nvSpPr>
        <p:spPr>
          <a:xfrm>
            <a:off x="4368800" y="4237567"/>
            <a:ext cx="1422400" cy="24341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15355749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2F2F2">
            <a:alpha val="0"/>
          </a:srgbClr>
        </a:solidFill>
        <a:effectLst/>
      </p:bgPr>
    </p:bg>
    <p:spTree>
      <p:nvGrpSpPr>
        <p:cNvPr id="1" name="Shape 5"/>
        <p:cNvGrpSpPr/>
        <p:nvPr/>
      </p:nvGrpSpPr>
      <p:grpSpPr>
        <a:xfrm>
          <a:off x="0" y="0"/>
          <a:ext cx="0" cy="0"/>
          <a:chOff x="0" y="0"/>
          <a:chExt cx="0" cy="0"/>
        </a:xfrm>
      </p:grpSpPr>
      <p:sp>
        <p:nvSpPr>
          <p:cNvPr id="6" name="Google Shape;6;p10"/>
          <p:cNvSpPr/>
          <p:nvPr/>
        </p:nvSpPr>
        <p:spPr>
          <a:xfrm>
            <a:off x="0" y="0"/>
            <a:ext cx="12192000" cy="797521"/>
          </a:xfrm>
          <a:prstGeom prst="rect">
            <a:avLst/>
          </a:prstGeom>
          <a:solidFill>
            <a:schemeClr val="accent1"/>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D1D1D1"/>
              </a:buClr>
              <a:buSzPts val="1800"/>
              <a:buFont typeface="Open Sans"/>
              <a:buNone/>
            </a:pPr>
            <a:endParaRPr sz="1800" b="0" i="0" u="none" strike="noStrike" cap="none">
              <a:solidFill>
                <a:srgbClr val="D1D1D1"/>
              </a:solidFill>
              <a:latin typeface="Open Sans"/>
              <a:ea typeface="Open Sans"/>
              <a:cs typeface="Open Sans"/>
              <a:sym typeface="Open Sans"/>
            </a:endParaRPr>
          </a:p>
        </p:txBody>
      </p:sp>
      <p:sp>
        <p:nvSpPr>
          <p:cNvPr id="7" name="Google Shape;7;p10"/>
          <p:cNvSpPr txBox="1">
            <a:spLocks noGrp="1"/>
          </p:cNvSpPr>
          <p:nvPr>
            <p:ph type="title"/>
          </p:nvPr>
        </p:nvSpPr>
        <p:spPr>
          <a:xfrm>
            <a:off x="97970" y="81642"/>
            <a:ext cx="11944351" cy="715879"/>
          </a:xfrm>
          <a:prstGeom prst="rect">
            <a:avLst/>
          </a:prstGeom>
          <a:noFill/>
          <a:ln>
            <a:noFill/>
          </a:ln>
        </p:spPr>
        <p:txBody>
          <a:bodyPr spcFirstLastPara="1" wrap="square" lIns="53975" tIns="53975" rIns="53975" bIns="53975" anchor="ctr" anchorCtr="0">
            <a:normAutofit/>
          </a:bodyPr>
          <a:lstStyle>
            <a:lvl1pPr marR="0" lvl="0"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1pPr>
            <a:lvl2pPr marR="0" lvl="1"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2pPr>
            <a:lvl3pPr marR="0" lvl="2"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3pPr>
            <a:lvl4pPr marR="0" lvl="3"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4pPr>
            <a:lvl5pPr marR="0" lvl="4"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5pPr>
            <a:lvl6pPr marR="0" lvl="5"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6pPr>
            <a:lvl7pPr marR="0" lvl="6"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7pPr>
            <a:lvl8pPr marR="0" lvl="7"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8pPr>
            <a:lvl9pPr marR="0" lvl="8" algn="l" rtl="0">
              <a:lnSpc>
                <a:spcPct val="90000"/>
              </a:lnSpc>
              <a:spcBef>
                <a:spcPts val="0"/>
              </a:spcBef>
              <a:spcAft>
                <a:spcPts val="0"/>
              </a:spcAft>
              <a:buClr>
                <a:srgbClr val="F2F2F2"/>
              </a:buClr>
              <a:buSzPts val="3800"/>
              <a:buFont typeface="Calibri"/>
              <a:buNone/>
              <a:defRPr sz="3800" b="0" i="0" u="none" strike="noStrike" cap="none">
                <a:solidFill>
                  <a:srgbClr val="F2F2F2"/>
                </a:solidFill>
                <a:latin typeface="Calibri"/>
                <a:ea typeface="Calibri"/>
                <a:cs typeface="Calibri"/>
                <a:sym typeface="Calibri"/>
              </a:defRPr>
            </a:lvl9pPr>
          </a:lstStyle>
          <a:p>
            <a:endParaRPr/>
          </a:p>
        </p:txBody>
      </p:sp>
      <p:sp>
        <p:nvSpPr>
          <p:cNvPr id="8" name="Google Shape;8;p10"/>
          <p:cNvSpPr txBox="1">
            <a:spLocks noGrp="1"/>
          </p:cNvSpPr>
          <p:nvPr>
            <p:ph type="body" idx="1"/>
          </p:nvPr>
        </p:nvSpPr>
        <p:spPr>
          <a:xfrm>
            <a:off x="97971" y="881742"/>
            <a:ext cx="11944351" cy="5870124"/>
          </a:xfrm>
          <a:prstGeom prst="rect">
            <a:avLst/>
          </a:prstGeom>
          <a:noFill/>
          <a:ln>
            <a:noFill/>
          </a:ln>
        </p:spPr>
        <p:txBody>
          <a:bodyPr spcFirstLastPara="1" wrap="square" lIns="45700" tIns="45700" rIns="45700" bIns="45700" anchor="t" anchorCtr="0">
            <a:normAutofit/>
          </a:bodyPr>
          <a:lstStyle>
            <a:lvl1pPr marL="457200" marR="0" lvl="0" indent="-228600" algn="l" rtl="0">
              <a:lnSpc>
                <a:spcPct val="90000"/>
              </a:lnSpc>
              <a:spcBef>
                <a:spcPts val="1000"/>
              </a:spcBef>
              <a:spcAft>
                <a:spcPts val="0"/>
              </a:spcAft>
              <a:buClr>
                <a:srgbClr val="616161"/>
              </a:buClr>
              <a:buSzPts val="1800"/>
              <a:buFont typeface="Calibri"/>
              <a:buNone/>
              <a:defRPr sz="1800" b="0" i="0" u="none" strike="noStrike" cap="none">
                <a:solidFill>
                  <a:srgbClr val="616161"/>
                </a:solidFill>
                <a:latin typeface="Calibri"/>
                <a:ea typeface="Calibri"/>
                <a:cs typeface="Calibri"/>
                <a:sym typeface="Calibri"/>
              </a:defRPr>
            </a:lvl1pPr>
            <a:lvl2pPr marL="914400" marR="0" lvl="1"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2pPr>
            <a:lvl3pPr marL="1371600" marR="0" lvl="2"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3pPr>
            <a:lvl4pPr marL="1828800" marR="0" lvl="3"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4pPr>
            <a:lvl5pPr marL="2286000" marR="0" lvl="4"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5pPr>
            <a:lvl6pPr marL="2743200" marR="0" lvl="5"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6pPr>
            <a:lvl7pPr marL="3200400" marR="0" lvl="6"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7pPr>
            <a:lvl8pPr marL="3657600" marR="0" lvl="7"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8pPr>
            <a:lvl9pPr marL="4114800" marR="0" lvl="8" indent="-342900" algn="l" rtl="0">
              <a:lnSpc>
                <a:spcPct val="90000"/>
              </a:lnSpc>
              <a:spcBef>
                <a:spcPts val="1000"/>
              </a:spcBef>
              <a:spcAft>
                <a:spcPts val="0"/>
              </a:spcAft>
              <a:buClr>
                <a:srgbClr val="616161"/>
              </a:buClr>
              <a:buSzPts val="1800"/>
              <a:buFont typeface="Calibri"/>
              <a:buChar char="•"/>
              <a:defRPr sz="1800" b="0" i="0" u="none" strike="noStrike" cap="none">
                <a:solidFill>
                  <a:srgbClr val="616161"/>
                </a:solidFill>
                <a:latin typeface="Calibri"/>
                <a:ea typeface="Calibri"/>
                <a:cs typeface="Calibri"/>
                <a:sym typeface="Calibri"/>
              </a:defRPr>
            </a:lvl9pPr>
          </a:lstStyle>
          <a:p>
            <a:endParaRPr/>
          </a:p>
        </p:txBody>
      </p:sp>
      <p:sp>
        <p:nvSpPr>
          <p:cNvPr id="9" name="Google Shape;9;p10"/>
          <p:cNvSpPr txBox="1">
            <a:spLocks noGrp="1"/>
          </p:cNvSpPr>
          <p:nvPr>
            <p:ph type="sldNum" idx="12"/>
          </p:nvPr>
        </p:nvSpPr>
        <p:spPr>
          <a:xfrm>
            <a:off x="8478978" y="6232199"/>
            <a:ext cx="258623" cy="248303"/>
          </a:xfrm>
          <a:prstGeom prst="rect">
            <a:avLst/>
          </a:prstGeom>
          <a:noFill/>
          <a:ln>
            <a:noFill/>
          </a:ln>
        </p:spPr>
        <p:txBody>
          <a:bodyPr spcFirstLastPara="1" wrap="square" lIns="45700" tIns="45700" rIns="45700" bIns="45700" anchor="ctr" anchorCtr="0">
            <a:spAutoFit/>
          </a:bodyPr>
          <a:lstStyle>
            <a:lvl1pPr marL="0" marR="0" lvl="0"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1pPr>
            <a:lvl2pPr marL="0" marR="0" lvl="1"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2pPr>
            <a:lvl3pPr marL="0" marR="0" lvl="2"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3pPr>
            <a:lvl4pPr marL="0" marR="0" lvl="3"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4pPr>
            <a:lvl5pPr marL="0" marR="0" lvl="4"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5pPr>
            <a:lvl6pPr marL="0" marR="0" lvl="5"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6pPr>
            <a:lvl7pPr marL="0" marR="0" lvl="6"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7pPr>
            <a:lvl8pPr marL="0" marR="0" lvl="7"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8pPr>
            <a:lvl9pPr marL="0" marR="0" lvl="8" indent="0" algn="r" rtl="0">
              <a:lnSpc>
                <a:spcPct val="100000"/>
              </a:lnSpc>
              <a:spcBef>
                <a:spcPts val="0"/>
              </a:spcBef>
              <a:spcAft>
                <a:spcPts val="0"/>
              </a:spcAft>
              <a:buClr>
                <a:srgbClr val="2C2C2C"/>
              </a:buClr>
              <a:buSzPts val="1200"/>
              <a:buFont typeface="Calibri"/>
              <a:buNone/>
              <a:defRPr sz="1200" b="0" i="0" u="none" strike="noStrike" cap="none">
                <a:solidFill>
                  <a:srgbClr val="2C2C2C"/>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2.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4.pn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image" Target="../media/image18.png"/><Relationship Id="rId11" Type="http://schemas.openxmlformats.org/officeDocument/2006/relationships/image" Target="../media/image2.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7.png"/></Relationships>
</file>

<file path=ppt/slides/_rels/slide13.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3" Type="http://schemas.openxmlformats.org/officeDocument/2006/relationships/image" Target="../media/image25.png"/><Relationship Id="rId7" Type="http://schemas.openxmlformats.org/officeDocument/2006/relationships/image" Target="../media/image18.png"/><Relationship Id="rId12"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1"/>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93" name="Google Shape;93;p1" descr="Graphic 6"/>
          <p:cNvSpPr/>
          <p:nvPr/>
        </p:nvSpPr>
        <p:spPr>
          <a:xfrm>
            <a:off x="0" y="-12700"/>
            <a:ext cx="12192000" cy="6036945"/>
          </a:xfrm>
          <a:custGeom>
            <a:avLst/>
            <a:gdLst/>
            <a:ahLst/>
            <a:cxnLst/>
            <a:rect l="l" t="t" r="r" b="b"/>
            <a:pathLst>
              <a:path w="24384000" h="12073890" extrusionOk="0">
                <a:moveTo>
                  <a:pt x="0" y="0"/>
                </a:moveTo>
                <a:lnTo>
                  <a:pt x="24384000" y="0"/>
                </a:lnTo>
                <a:lnTo>
                  <a:pt x="24384000" y="12073890"/>
                </a:lnTo>
                <a:lnTo>
                  <a:pt x="0" y="12073890"/>
                </a:lnTo>
                <a:lnTo>
                  <a:pt x="0" y="0"/>
                </a:lnTo>
                <a:close/>
              </a:path>
            </a:pathLst>
          </a:custGeom>
          <a:blipFill rotWithShape="1">
            <a:blip r:embed="rId3">
              <a:alphaModFix/>
            </a:blip>
            <a:stretch>
              <a:fillRect b="-21415"/>
            </a:stretch>
          </a:blipFill>
          <a:ln>
            <a:noFill/>
          </a:ln>
        </p:spPr>
        <p:txBody>
          <a:bodyPr/>
          <a:lstStyle/>
          <a:p>
            <a:endParaRPr lang="el-GR" sz="933"/>
          </a:p>
        </p:txBody>
      </p:sp>
      <p:sp>
        <p:nvSpPr>
          <p:cNvPr id="94" name="Google Shape;94;p1"/>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95" name="Google Shape;95;p1" descr="Picture 9"/>
          <p:cNvSpPr/>
          <p:nvPr/>
        </p:nvSpPr>
        <p:spPr>
          <a:xfrm>
            <a:off x="759994" y="6249859"/>
            <a:ext cx="1954593" cy="417195"/>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4">
              <a:alphaModFix/>
            </a:blip>
            <a:stretch>
              <a:fillRect r="-323" b="-5"/>
            </a:stretch>
          </a:blipFill>
          <a:ln>
            <a:noFill/>
          </a:ln>
        </p:spPr>
        <p:txBody>
          <a:bodyPr/>
          <a:lstStyle/>
          <a:p>
            <a:endParaRPr lang="el-GR" sz="933"/>
          </a:p>
        </p:txBody>
      </p:sp>
      <p:sp>
        <p:nvSpPr>
          <p:cNvPr id="96" name="Google Shape;96;p1"/>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8DC2EE"/>
          </a:solidFill>
          <a:ln>
            <a:noFill/>
          </a:ln>
        </p:spPr>
        <p:txBody>
          <a:bodyPr/>
          <a:lstStyle/>
          <a:p>
            <a:endParaRPr lang="el-GR" sz="933"/>
          </a:p>
        </p:txBody>
      </p:sp>
      <p:sp>
        <p:nvSpPr>
          <p:cNvPr id="97" name="Google Shape;97;p1" descr="Graphic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5">
              <a:alphaModFix/>
            </a:blip>
            <a:stretch>
              <a:fillRect b="-60"/>
            </a:stretch>
          </a:blipFill>
          <a:ln>
            <a:noFill/>
          </a:ln>
        </p:spPr>
        <p:txBody>
          <a:bodyPr/>
          <a:lstStyle/>
          <a:p>
            <a:endParaRPr lang="el-GR" sz="933"/>
          </a:p>
        </p:txBody>
      </p:sp>
      <p:sp>
        <p:nvSpPr>
          <p:cNvPr id="98" name="Google Shape;98;p1"/>
          <p:cNvSpPr txBox="1"/>
          <p:nvPr/>
        </p:nvSpPr>
        <p:spPr>
          <a:xfrm>
            <a:off x="2912802" y="6175537"/>
            <a:ext cx="7982621" cy="553998"/>
          </a:xfrm>
          <a:prstGeom prst="rect">
            <a:avLst/>
          </a:prstGeom>
          <a:noFill/>
          <a:ln>
            <a:noFill/>
          </a:ln>
        </p:spPr>
        <p:txBody>
          <a:bodyPr spcFirstLastPara="1" wrap="square" lIns="0" tIns="0" rIns="0" bIns="0" anchor="t" anchorCtr="0">
            <a:spAutoFit/>
          </a:bodyPr>
          <a:lstStyle/>
          <a:p>
            <a:pPr>
              <a:lnSpc>
                <a:spcPct val="120000"/>
              </a:lnSpc>
            </a:pPr>
            <a:r>
              <a:rPr lang="en-US" sz="1000">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sz="933"/>
          </a:p>
        </p:txBody>
      </p:sp>
      <p:sp>
        <p:nvSpPr>
          <p:cNvPr id="99" name="Google Shape;99;p1" descr="Graphic 12"/>
          <p:cNvSpPr/>
          <p:nvPr/>
        </p:nvSpPr>
        <p:spPr>
          <a:xfrm>
            <a:off x="9170826" y="3788807"/>
            <a:ext cx="2764473" cy="2248154"/>
          </a:xfrm>
          <a:custGeom>
            <a:avLst/>
            <a:gdLst/>
            <a:ahLst/>
            <a:cxnLst/>
            <a:rect l="l" t="t" r="r" b="b"/>
            <a:pathLst>
              <a:path w="5528945" h="4496308" extrusionOk="0">
                <a:moveTo>
                  <a:pt x="0" y="0"/>
                </a:moveTo>
                <a:lnTo>
                  <a:pt x="5528945" y="0"/>
                </a:lnTo>
                <a:lnTo>
                  <a:pt x="5528945" y="4496308"/>
                </a:lnTo>
                <a:lnTo>
                  <a:pt x="0" y="4496308"/>
                </a:lnTo>
                <a:lnTo>
                  <a:pt x="0" y="0"/>
                </a:lnTo>
                <a:close/>
              </a:path>
            </a:pathLst>
          </a:custGeom>
          <a:blipFill rotWithShape="1">
            <a:blip r:embed="rId6">
              <a:alphaModFix/>
            </a:blip>
            <a:stretch>
              <a:fillRect b="-9917"/>
            </a:stretch>
          </a:blipFill>
          <a:ln>
            <a:noFill/>
          </a:ln>
        </p:spPr>
        <p:txBody>
          <a:bodyPr/>
          <a:lstStyle/>
          <a:p>
            <a:endParaRPr lang="el-GR" sz="933"/>
          </a:p>
        </p:txBody>
      </p:sp>
      <p:sp>
        <p:nvSpPr>
          <p:cNvPr id="100" name="Google Shape;100;p1"/>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7">
              <a:alphaModFix/>
            </a:blip>
            <a:stretch>
              <a:fillRect l="-481" r="-480"/>
            </a:stretch>
          </a:blipFill>
          <a:ln>
            <a:noFill/>
          </a:ln>
        </p:spPr>
        <p:txBody>
          <a:bodyPr/>
          <a:lstStyle/>
          <a:p>
            <a:endParaRPr lang="el-GR" sz="933"/>
          </a:p>
        </p:txBody>
      </p:sp>
      <p:sp>
        <p:nvSpPr>
          <p:cNvPr id="101" name="Google Shape;101;p1"/>
          <p:cNvSpPr/>
          <p:nvPr/>
        </p:nvSpPr>
        <p:spPr>
          <a:xfrm>
            <a:off x="3598686" y="3632651"/>
            <a:ext cx="1626161" cy="282212"/>
          </a:xfrm>
          <a:custGeom>
            <a:avLst/>
            <a:gdLst/>
            <a:ahLst/>
            <a:cxnLst/>
            <a:rect l="l" t="t" r="r" b="b"/>
            <a:pathLst>
              <a:path w="2439242" h="423318" extrusionOk="0">
                <a:moveTo>
                  <a:pt x="0" y="0"/>
                </a:moveTo>
                <a:lnTo>
                  <a:pt x="2439242" y="0"/>
                </a:lnTo>
                <a:lnTo>
                  <a:pt x="2439242" y="423319"/>
                </a:lnTo>
                <a:lnTo>
                  <a:pt x="0" y="423319"/>
                </a:lnTo>
                <a:lnTo>
                  <a:pt x="0" y="0"/>
                </a:lnTo>
                <a:close/>
              </a:path>
            </a:pathLst>
          </a:custGeom>
          <a:blipFill rotWithShape="1">
            <a:blip r:embed="rId8">
              <a:alphaModFix/>
            </a:blip>
            <a:stretch>
              <a:fillRect r="-57825" b="-177369"/>
            </a:stretch>
          </a:blipFill>
          <a:ln>
            <a:noFill/>
          </a:ln>
        </p:spPr>
        <p:txBody>
          <a:bodyPr/>
          <a:lstStyle/>
          <a:p>
            <a:endParaRPr lang="el-GR" sz="933"/>
          </a:p>
        </p:txBody>
      </p:sp>
      <p:grpSp>
        <p:nvGrpSpPr>
          <p:cNvPr id="102" name="Google Shape;102;p1"/>
          <p:cNvGrpSpPr/>
          <p:nvPr/>
        </p:nvGrpSpPr>
        <p:grpSpPr>
          <a:xfrm>
            <a:off x="204534" y="3180117"/>
            <a:ext cx="11851035" cy="473663"/>
            <a:chOff x="0" y="-9525"/>
            <a:chExt cx="5191447" cy="187130"/>
          </a:xfrm>
        </p:grpSpPr>
        <p:sp>
          <p:nvSpPr>
            <p:cNvPr id="103" name="Google Shape;103;p1"/>
            <p:cNvSpPr/>
            <p:nvPr/>
          </p:nvSpPr>
          <p:spPr>
            <a:xfrm>
              <a:off x="0" y="0"/>
              <a:ext cx="5191447" cy="177605"/>
            </a:xfrm>
            <a:custGeom>
              <a:avLst/>
              <a:gdLst/>
              <a:ahLst/>
              <a:cxnLst/>
              <a:rect l="l" t="t" r="r" b="b"/>
              <a:pathLst>
                <a:path w="5191447" h="177605" extrusionOk="0">
                  <a:moveTo>
                    <a:pt x="0" y="0"/>
                  </a:moveTo>
                  <a:lnTo>
                    <a:pt x="5191447" y="0"/>
                  </a:lnTo>
                  <a:lnTo>
                    <a:pt x="5191447" y="177605"/>
                  </a:lnTo>
                  <a:lnTo>
                    <a:pt x="0" y="177605"/>
                  </a:lnTo>
                  <a:close/>
                </a:path>
              </a:pathLst>
            </a:custGeom>
            <a:solidFill>
              <a:srgbClr val="B7B6BF"/>
            </a:solidFill>
            <a:ln>
              <a:noFill/>
            </a:ln>
          </p:spPr>
          <p:txBody>
            <a:bodyPr/>
            <a:lstStyle/>
            <a:p>
              <a:endParaRPr lang="el-GR" sz="933"/>
            </a:p>
          </p:txBody>
        </p:sp>
        <p:sp>
          <p:nvSpPr>
            <p:cNvPr id="104" name="Google Shape;104;p1"/>
            <p:cNvSpPr txBox="1"/>
            <p:nvPr/>
          </p:nvSpPr>
          <p:spPr>
            <a:xfrm>
              <a:off x="0" y="-9525"/>
              <a:ext cx="5191447" cy="187130"/>
            </a:xfrm>
            <a:prstGeom prst="rect">
              <a:avLst/>
            </a:prstGeom>
            <a:noFill/>
            <a:ln>
              <a:noFill/>
            </a:ln>
          </p:spPr>
          <p:txBody>
            <a:bodyPr spcFirstLastPara="1" wrap="square" lIns="33867" tIns="33867" rIns="33867" bIns="33867" anchor="ctr" anchorCtr="0">
              <a:noAutofit/>
            </a:bodyPr>
            <a:lstStyle/>
            <a:p>
              <a:pPr algn="ctr">
                <a:lnSpc>
                  <a:spcPct val="144000"/>
                </a:lnSpc>
              </a:pPr>
              <a:endParaRPr sz="1200">
                <a:solidFill>
                  <a:schemeClr val="dk1"/>
                </a:solidFill>
                <a:latin typeface="Calibri"/>
                <a:ea typeface="Calibri"/>
                <a:cs typeface="Calibri"/>
                <a:sym typeface="Calibri"/>
              </a:endParaRPr>
            </a:p>
          </p:txBody>
        </p:sp>
      </p:grpSp>
      <p:sp>
        <p:nvSpPr>
          <p:cNvPr id="105" name="Google Shape;105;p1"/>
          <p:cNvSpPr txBox="1"/>
          <p:nvPr/>
        </p:nvSpPr>
        <p:spPr>
          <a:xfrm>
            <a:off x="451297" y="3178820"/>
            <a:ext cx="11484031" cy="2796086"/>
          </a:xfrm>
          <a:prstGeom prst="rect">
            <a:avLst/>
          </a:prstGeom>
          <a:noFill/>
          <a:ln>
            <a:noFill/>
          </a:ln>
        </p:spPr>
        <p:txBody>
          <a:bodyPr spcFirstLastPara="1" wrap="square" lIns="0" tIns="0" rIns="0" bIns="0" anchor="t" anchorCtr="0">
            <a:spAutoFit/>
          </a:bodyPr>
          <a:lstStyle/>
          <a:p>
            <a:pPr>
              <a:lnSpc>
                <a:spcPct val="107985"/>
              </a:lnSpc>
            </a:pPr>
            <a:r>
              <a:rPr lang="el-GR" sz="2933" b="1" dirty="0">
                <a:solidFill>
                  <a:srgbClr val="5BAE53"/>
                </a:solidFill>
                <a:latin typeface="Calibri"/>
                <a:ea typeface="Calibri"/>
                <a:cs typeface="Calibri"/>
                <a:sym typeface="Calibri"/>
              </a:rPr>
              <a:t>Ενεργοί πολίτες μέσω εικονικού τουρισμού με τη βοήθεια του </a:t>
            </a:r>
            <a:r>
              <a:rPr lang="en-US" sz="2933" b="1" dirty="0">
                <a:solidFill>
                  <a:srgbClr val="5BAE53"/>
                </a:solidFill>
                <a:latin typeface="Calibri"/>
                <a:ea typeface="Calibri"/>
                <a:cs typeface="Calibri"/>
                <a:sym typeface="Calibri"/>
              </a:rPr>
              <a:t>Minecraft</a:t>
            </a:r>
            <a:endParaRPr sz="800" dirty="0"/>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a:p>
            <a:pPr>
              <a:lnSpc>
                <a:spcPct val="98504"/>
              </a:lnSpc>
            </a:pPr>
            <a:endParaRPr sz="3031" b="1" dirty="0">
              <a:solidFill>
                <a:srgbClr val="5BAE53"/>
              </a:solidFill>
              <a:latin typeface="Calibri"/>
              <a:ea typeface="Calibri"/>
              <a:cs typeface="Calibri"/>
              <a:sym typeface="Calibri"/>
            </a:endParaRPr>
          </a:p>
        </p:txBody>
      </p:sp>
      <p:sp>
        <p:nvSpPr>
          <p:cNvPr id="106" name="Google Shape;106;p1"/>
          <p:cNvSpPr txBox="1"/>
          <p:nvPr/>
        </p:nvSpPr>
        <p:spPr>
          <a:xfrm>
            <a:off x="2796643" y="3599548"/>
            <a:ext cx="3230247" cy="316240"/>
          </a:xfrm>
          <a:prstGeom prst="rect">
            <a:avLst/>
          </a:prstGeom>
          <a:noFill/>
          <a:ln>
            <a:noFill/>
          </a:ln>
        </p:spPr>
        <p:txBody>
          <a:bodyPr spcFirstLastPara="1" wrap="square" lIns="0" tIns="0" rIns="0" bIns="0" anchor="t" anchorCtr="0">
            <a:spAutoFit/>
          </a:bodyPr>
          <a:lstStyle/>
          <a:p>
            <a:pPr algn="ctr">
              <a:lnSpc>
                <a:spcPct val="107985"/>
              </a:lnSpc>
            </a:pPr>
            <a:r>
              <a:rPr lang="el-GR" sz="1903" b="1" dirty="0">
                <a:latin typeface="Calibri"/>
                <a:ea typeface="Calibri"/>
                <a:cs typeface="Calibri"/>
                <a:sym typeface="Calibri"/>
              </a:rPr>
              <a:t>Αριθμός έργου</a:t>
            </a:r>
            <a:endParaRPr sz="933"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4" name="Google Shape;163;g2d3f02dfa91_0_54">
            <a:extLst>
              <a:ext uri="{FF2B5EF4-FFF2-40B4-BE49-F238E27FC236}">
                <a16:creationId xmlns:a16="http://schemas.microsoft.com/office/drawing/2014/main" id="{D80777A5-B339-6391-D1EE-9E4AB4187C18}"/>
              </a:ext>
            </a:extLst>
          </p:cNvPr>
          <p:cNvSpPr txBox="1">
            <a:spLocks noGrp="1"/>
          </p:cNvSpPr>
          <p:nvPr>
            <p:ph type="title"/>
          </p:nvPr>
        </p:nvSpPr>
        <p:spPr>
          <a:xfrm>
            <a:off x="97968" y="81640"/>
            <a:ext cx="11944500" cy="715800"/>
          </a:xfrm>
          <a:prstGeom prst="rect">
            <a:avLst/>
          </a:prstGeom>
          <a:noFill/>
          <a:ln>
            <a:noFill/>
          </a:ln>
        </p:spPr>
        <p:txBody>
          <a:bodyPr spcFirstLastPara="1" wrap="square" lIns="53975" tIns="53975" rIns="53975" bIns="53975" anchor="ctr" anchorCtr="0">
            <a:normAutofit/>
          </a:bodyPr>
          <a:lstStyle/>
          <a:p>
            <a:pPr lvl="0">
              <a:buSzPts val="3800"/>
            </a:pPr>
            <a:r>
              <a:rPr lang="el" dirty="0"/>
              <a:t>Να σε βρουν όταν κάνουν αναζήτηση: SEO</a:t>
            </a:r>
            <a:endParaRPr dirty="0"/>
          </a:p>
        </p:txBody>
      </p:sp>
      <p:sp>
        <p:nvSpPr>
          <p:cNvPr id="8" name="Flowchart: Or 7">
            <a:extLst>
              <a:ext uri="{FF2B5EF4-FFF2-40B4-BE49-F238E27FC236}">
                <a16:creationId xmlns:a16="http://schemas.microsoft.com/office/drawing/2014/main" id="{F6CAFB10-89A4-6994-9E92-702C4F187BEA}"/>
              </a:ext>
            </a:extLst>
          </p:cNvPr>
          <p:cNvSpPr/>
          <p:nvPr/>
        </p:nvSpPr>
        <p:spPr>
          <a:xfrm>
            <a:off x="4525356" y="1054289"/>
            <a:ext cx="5581935" cy="4749421"/>
          </a:xfrm>
          <a:prstGeom prst="flowChar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TextBox 12">
            <a:extLst>
              <a:ext uri="{FF2B5EF4-FFF2-40B4-BE49-F238E27FC236}">
                <a16:creationId xmlns:a16="http://schemas.microsoft.com/office/drawing/2014/main" id="{39F0EE65-E5FF-2CBD-B27D-78B26CFAA06A}"/>
              </a:ext>
            </a:extLst>
          </p:cNvPr>
          <p:cNvSpPr txBox="1"/>
          <p:nvPr/>
        </p:nvSpPr>
        <p:spPr>
          <a:xfrm>
            <a:off x="5339276" y="2074236"/>
            <a:ext cx="1808329" cy="954107"/>
          </a:xfrm>
          <a:prstGeom prst="rect">
            <a:avLst/>
          </a:prstGeom>
          <a:noFill/>
        </p:spPr>
        <p:txBody>
          <a:bodyPr wrap="square" rtlCol="0">
            <a:spAutoFit/>
          </a:bodyPr>
          <a:lstStyle/>
          <a:p>
            <a:r>
              <a:rPr lang="el" sz="2800" dirty="0"/>
              <a:t>Λέξεις-κλειδιά έρευνας</a:t>
            </a:r>
          </a:p>
        </p:txBody>
      </p:sp>
      <p:sp>
        <p:nvSpPr>
          <p:cNvPr id="14" name="TextBox 13">
            <a:extLst>
              <a:ext uri="{FF2B5EF4-FFF2-40B4-BE49-F238E27FC236}">
                <a16:creationId xmlns:a16="http://schemas.microsoft.com/office/drawing/2014/main" id="{F23D3E1B-157E-F919-8664-FA8868F41B70}"/>
              </a:ext>
            </a:extLst>
          </p:cNvPr>
          <p:cNvSpPr txBox="1"/>
          <p:nvPr/>
        </p:nvSpPr>
        <p:spPr>
          <a:xfrm>
            <a:off x="7599687" y="2076481"/>
            <a:ext cx="1808329" cy="646331"/>
          </a:xfrm>
          <a:prstGeom prst="rect">
            <a:avLst/>
          </a:prstGeom>
          <a:noFill/>
        </p:spPr>
        <p:txBody>
          <a:bodyPr wrap="square" rtlCol="0">
            <a:spAutoFit/>
          </a:bodyPr>
          <a:lstStyle/>
          <a:p>
            <a:r>
              <a:rPr lang="el" sz="1800" dirty="0"/>
              <a:t>Βελτιστοποίηση περιεχομένου</a:t>
            </a:r>
          </a:p>
        </p:txBody>
      </p:sp>
      <p:sp>
        <p:nvSpPr>
          <p:cNvPr id="20" name="TextBox 19">
            <a:extLst>
              <a:ext uri="{FF2B5EF4-FFF2-40B4-BE49-F238E27FC236}">
                <a16:creationId xmlns:a16="http://schemas.microsoft.com/office/drawing/2014/main" id="{313514EF-0391-2BDB-3FA2-F38684F5500A}"/>
              </a:ext>
            </a:extLst>
          </p:cNvPr>
          <p:cNvSpPr txBox="1"/>
          <p:nvPr/>
        </p:nvSpPr>
        <p:spPr>
          <a:xfrm>
            <a:off x="5296454" y="3718338"/>
            <a:ext cx="2019869" cy="954107"/>
          </a:xfrm>
          <a:prstGeom prst="rect">
            <a:avLst/>
          </a:prstGeom>
          <a:noFill/>
        </p:spPr>
        <p:txBody>
          <a:bodyPr wrap="square" rtlCol="0">
            <a:spAutoFit/>
          </a:bodyPr>
          <a:lstStyle/>
          <a:p>
            <a:r>
              <a:rPr lang="el" sz="2800" dirty="0"/>
              <a:t>Κερδίστε backlinks</a:t>
            </a:r>
          </a:p>
        </p:txBody>
      </p:sp>
      <p:sp>
        <p:nvSpPr>
          <p:cNvPr id="21" name="TextBox 20">
            <a:extLst>
              <a:ext uri="{FF2B5EF4-FFF2-40B4-BE49-F238E27FC236}">
                <a16:creationId xmlns:a16="http://schemas.microsoft.com/office/drawing/2014/main" id="{94B16397-249B-A4D5-F182-769B747FBB42}"/>
              </a:ext>
            </a:extLst>
          </p:cNvPr>
          <p:cNvSpPr txBox="1"/>
          <p:nvPr/>
        </p:nvSpPr>
        <p:spPr>
          <a:xfrm>
            <a:off x="7671169" y="3866542"/>
            <a:ext cx="1935708" cy="954107"/>
          </a:xfrm>
          <a:prstGeom prst="rect">
            <a:avLst/>
          </a:prstGeom>
          <a:noFill/>
        </p:spPr>
        <p:txBody>
          <a:bodyPr wrap="square" rtlCol="0">
            <a:spAutoFit/>
          </a:bodyPr>
          <a:lstStyle/>
          <a:p>
            <a:r>
              <a:rPr lang="el" sz="2800" dirty="0"/>
              <a:t>Βελτίωση κατάταξης</a:t>
            </a:r>
          </a:p>
        </p:txBody>
      </p:sp>
      <p:sp>
        <p:nvSpPr>
          <p:cNvPr id="2" name="TextBox 1">
            <a:extLst>
              <a:ext uri="{FF2B5EF4-FFF2-40B4-BE49-F238E27FC236}">
                <a16:creationId xmlns:a16="http://schemas.microsoft.com/office/drawing/2014/main" id="{AF5C1A92-CD23-C82C-60B5-C6B72C9FBA43}"/>
              </a:ext>
            </a:extLst>
          </p:cNvPr>
          <p:cNvSpPr txBox="1"/>
          <p:nvPr/>
        </p:nvSpPr>
        <p:spPr>
          <a:xfrm>
            <a:off x="996880" y="2058847"/>
            <a:ext cx="2501693" cy="1938992"/>
          </a:xfrm>
          <a:prstGeom prst="rect">
            <a:avLst/>
          </a:prstGeom>
          <a:noFill/>
        </p:spPr>
        <p:txBody>
          <a:bodyPr wrap="square" rtlCol="0">
            <a:spAutoFit/>
          </a:bodyPr>
          <a:lstStyle/>
          <a:p>
            <a:r>
              <a:rPr lang="el" sz="2400" dirty="0"/>
              <a:t>Το SEO κάνει το μήνυμά σας ορατό στους σωστούς ανθρώπους, τη σωστή στιγμή.</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g2d3f02dfa91_0_48"/>
          <p:cNvSpPr txBox="1">
            <a:spLocks noGrp="1"/>
          </p:cNvSpPr>
          <p:nvPr>
            <p:ph type="title"/>
          </p:nvPr>
        </p:nvSpPr>
        <p:spPr>
          <a:xfrm>
            <a:off x="97968" y="81640"/>
            <a:ext cx="11944500" cy="715800"/>
          </a:xfrm>
          <a:prstGeom prst="rect">
            <a:avLst/>
          </a:prstGeom>
          <a:noFill/>
          <a:ln>
            <a:noFill/>
          </a:ln>
        </p:spPr>
        <p:txBody>
          <a:bodyPr spcFirstLastPara="1" wrap="square" lIns="53975" tIns="53975" rIns="53975" bIns="53975" anchor="ctr" anchorCtr="0">
            <a:normAutofit/>
          </a:bodyPr>
          <a:lstStyle/>
          <a:p>
            <a:pPr lvl="0">
              <a:buSzPts val="3800"/>
            </a:pPr>
            <a:r>
              <a:rPr lang="el" dirty="0"/>
              <a:t>Ό,τι μετριέται, μεγαλώνει</a:t>
            </a:r>
            <a:endParaRPr sz="3800" b="0" i="0" u="none" strike="noStrike" cap="none" dirty="0">
              <a:solidFill>
                <a:srgbClr val="F2F2F2"/>
              </a:solidFill>
              <a:latin typeface="Calibri"/>
              <a:ea typeface="Calibri"/>
              <a:cs typeface="Calibri"/>
              <a:sym typeface="Calibri"/>
            </a:endParaRPr>
          </a:p>
        </p:txBody>
      </p:sp>
      <p:graphicFrame>
        <p:nvGraphicFramePr>
          <p:cNvPr id="2" name="Diagram 1">
            <a:extLst>
              <a:ext uri="{FF2B5EF4-FFF2-40B4-BE49-F238E27FC236}">
                <a16:creationId xmlns:a16="http://schemas.microsoft.com/office/drawing/2014/main" id="{286E12E1-3AEF-B0E2-89A7-A13244C4C8D0}"/>
              </a:ext>
            </a:extLst>
          </p:cNvPr>
          <p:cNvGraphicFramePr/>
          <p:nvPr>
            <p:extLst>
              <p:ext uri="{D42A27DB-BD31-4B8C-83A1-F6EECF244321}">
                <p14:modId xmlns:p14="http://schemas.microsoft.com/office/powerpoint/2010/main" val="1066559107"/>
              </p:ext>
            </p:extLst>
          </p:nvPr>
        </p:nvGraphicFramePr>
        <p:xfrm>
          <a:off x="3534796" y="1130102"/>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 Placeholder 3">
            <a:extLst>
              <a:ext uri="{FF2B5EF4-FFF2-40B4-BE49-F238E27FC236}">
                <a16:creationId xmlns:a16="http://schemas.microsoft.com/office/drawing/2014/main" id="{03617CEA-F50F-1C73-BD0A-E47C85FD066C}"/>
              </a:ext>
            </a:extLst>
          </p:cNvPr>
          <p:cNvSpPr>
            <a:spLocks noGrp="1"/>
          </p:cNvSpPr>
          <p:nvPr>
            <p:ph type="body" idx="1"/>
          </p:nvPr>
        </p:nvSpPr>
        <p:spPr>
          <a:xfrm>
            <a:off x="1290666" y="1614067"/>
            <a:ext cx="3536515" cy="3629866"/>
          </a:xfrm>
        </p:spPr>
        <p:txBody>
          <a:bodyPr>
            <a:normAutofit/>
          </a:bodyPr>
          <a:lstStyle/>
          <a:p>
            <a:r>
              <a:rPr lang="el" sz="3200" dirty="0"/>
              <a:t>Δοκιμάζω.</a:t>
            </a:r>
          </a:p>
          <a:p>
            <a:r>
              <a:rPr lang="el" sz="3200" dirty="0"/>
              <a:t>Μετρώ.</a:t>
            </a:r>
          </a:p>
          <a:p>
            <a:r>
              <a:rPr lang="el" sz="3200" dirty="0"/>
              <a:t>Βελτιώνω.</a:t>
            </a:r>
          </a:p>
          <a:p>
            <a:r>
              <a:rPr lang="el" sz="3200" dirty="0"/>
              <a:t>Επαναλαμβάνω.</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14">
          <a:extLst>
            <a:ext uri="{FF2B5EF4-FFF2-40B4-BE49-F238E27FC236}">
              <a16:creationId xmlns:a16="http://schemas.microsoft.com/office/drawing/2014/main" id="{0DACA5EC-8BAE-781F-67D1-0C9518BBBEA3}"/>
            </a:ext>
          </a:extLst>
        </p:cNvPr>
        <p:cNvGrpSpPr/>
        <p:nvPr/>
      </p:nvGrpSpPr>
      <p:grpSpPr>
        <a:xfrm>
          <a:off x="0" y="0"/>
          <a:ext cx="0" cy="0"/>
          <a:chOff x="0" y="0"/>
          <a:chExt cx="0" cy="0"/>
        </a:xfrm>
      </p:grpSpPr>
      <p:sp>
        <p:nvSpPr>
          <p:cNvPr id="315" name="Google Shape;315;p14">
            <a:extLst>
              <a:ext uri="{FF2B5EF4-FFF2-40B4-BE49-F238E27FC236}">
                <a16:creationId xmlns:a16="http://schemas.microsoft.com/office/drawing/2014/main" id="{87CFAF6B-92DD-5617-5CA5-6CBA409B5562}"/>
              </a:ext>
            </a:extLst>
          </p:cNvPr>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316" name="Google Shape;316;p14">
            <a:extLst>
              <a:ext uri="{FF2B5EF4-FFF2-40B4-BE49-F238E27FC236}">
                <a16:creationId xmlns:a16="http://schemas.microsoft.com/office/drawing/2014/main" id="{BC9B896F-3EDA-0AE4-7825-E2EE0D4B01FF}"/>
              </a:ext>
            </a:extLst>
          </p:cNvPr>
          <p:cNvSpPr/>
          <p:nvPr/>
        </p:nvSpPr>
        <p:spPr>
          <a:xfrm>
            <a:off x="2172707" y="2913643"/>
            <a:ext cx="7839457" cy="45720"/>
          </a:xfrm>
          <a:custGeom>
            <a:avLst/>
            <a:gdLst/>
            <a:ahLst/>
            <a:cxnLst/>
            <a:rect l="l" t="t" r="r" b="b"/>
            <a:pathLst>
              <a:path w="15678913" h="91440" extrusionOk="0">
                <a:moveTo>
                  <a:pt x="15678913" y="0"/>
                </a:moveTo>
                <a:lnTo>
                  <a:pt x="0" y="0"/>
                </a:lnTo>
                <a:lnTo>
                  <a:pt x="0" y="91440"/>
                </a:lnTo>
                <a:lnTo>
                  <a:pt x="15678913" y="91440"/>
                </a:lnTo>
                <a:close/>
              </a:path>
            </a:pathLst>
          </a:custGeom>
          <a:solidFill>
            <a:srgbClr val="70C573"/>
          </a:solidFill>
          <a:ln>
            <a:noFill/>
          </a:ln>
        </p:spPr>
        <p:txBody>
          <a:bodyPr/>
          <a:lstStyle/>
          <a:p>
            <a:endParaRPr lang="el-GR" sz="933"/>
          </a:p>
        </p:txBody>
      </p:sp>
      <p:sp>
        <p:nvSpPr>
          <p:cNvPr id="317" name="Google Shape;317;p14" descr="Imagen 14">
            <a:extLst>
              <a:ext uri="{FF2B5EF4-FFF2-40B4-BE49-F238E27FC236}">
                <a16:creationId xmlns:a16="http://schemas.microsoft.com/office/drawing/2014/main" id="{0CB84D9E-F322-E568-AF72-9EE66A15EE04}"/>
              </a:ext>
            </a:extLst>
          </p:cNvPr>
          <p:cNvSpPr/>
          <p:nvPr/>
        </p:nvSpPr>
        <p:spPr>
          <a:xfrm>
            <a:off x="2313452" y="3804382"/>
            <a:ext cx="1741742" cy="1747202"/>
          </a:xfrm>
          <a:custGeom>
            <a:avLst/>
            <a:gdLst/>
            <a:ahLst/>
            <a:cxnLst/>
            <a:rect l="l" t="t" r="r" b="b"/>
            <a:pathLst>
              <a:path w="3483483" h="3494405" extrusionOk="0">
                <a:moveTo>
                  <a:pt x="0" y="0"/>
                </a:moveTo>
                <a:lnTo>
                  <a:pt x="3483483" y="0"/>
                </a:lnTo>
                <a:lnTo>
                  <a:pt x="3483483" y="3494405"/>
                </a:lnTo>
                <a:lnTo>
                  <a:pt x="0" y="3494405"/>
                </a:lnTo>
                <a:lnTo>
                  <a:pt x="0" y="0"/>
                </a:lnTo>
                <a:close/>
              </a:path>
            </a:pathLst>
          </a:custGeom>
          <a:blipFill rotWithShape="1">
            <a:blip r:embed="rId3">
              <a:alphaModFix/>
            </a:blip>
            <a:stretch>
              <a:fillRect l="-68726" t="-230733" r="-486495" b="-61730"/>
            </a:stretch>
          </a:blipFill>
          <a:ln>
            <a:noFill/>
          </a:ln>
        </p:spPr>
        <p:txBody>
          <a:bodyPr/>
          <a:lstStyle/>
          <a:p>
            <a:endParaRPr lang="el-GR" sz="933"/>
          </a:p>
        </p:txBody>
      </p:sp>
      <p:sp>
        <p:nvSpPr>
          <p:cNvPr id="318" name="Google Shape;318;p14" descr="Imagen 16">
            <a:extLst>
              <a:ext uri="{FF2B5EF4-FFF2-40B4-BE49-F238E27FC236}">
                <a16:creationId xmlns:a16="http://schemas.microsoft.com/office/drawing/2014/main" id="{B4E9A087-E665-1F62-A1C8-B4128337B495}"/>
              </a:ext>
            </a:extLst>
          </p:cNvPr>
          <p:cNvSpPr/>
          <p:nvPr/>
        </p:nvSpPr>
        <p:spPr>
          <a:xfrm>
            <a:off x="5878286" y="3898638"/>
            <a:ext cx="3788220" cy="1985581"/>
          </a:xfrm>
          <a:custGeom>
            <a:avLst/>
            <a:gdLst/>
            <a:ahLst/>
            <a:cxnLst/>
            <a:rect l="l" t="t" r="r" b="b"/>
            <a:pathLst>
              <a:path w="7576439" h="3971163" extrusionOk="0">
                <a:moveTo>
                  <a:pt x="0" y="0"/>
                </a:moveTo>
                <a:lnTo>
                  <a:pt x="7576439" y="0"/>
                </a:lnTo>
                <a:lnTo>
                  <a:pt x="7576439" y="3971163"/>
                </a:lnTo>
                <a:lnTo>
                  <a:pt x="0" y="3971163"/>
                </a:lnTo>
                <a:lnTo>
                  <a:pt x="0" y="0"/>
                </a:lnTo>
                <a:close/>
              </a:path>
            </a:pathLst>
          </a:custGeom>
          <a:blipFill rotWithShape="1">
            <a:blip r:embed="rId3">
              <a:alphaModFix/>
            </a:blip>
            <a:stretch>
              <a:fillRect l="-120457" t="-193345" r="-80829" b="-51994"/>
            </a:stretch>
          </a:blipFill>
          <a:ln>
            <a:noFill/>
          </a:ln>
        </p:spPr>
        <p:txBody>
          <a:bodyPr/>
          <a:lstStyle/>
          <a:p>
            <a:endParaRPr lang="el-GR" sz="933"/>
          </a:p>
        </p:txBody>
      </p:sp>
      <p:sp>
        <p:nvSpPr>
          <p:cNvPr id="319" name="Google Shape;319;p14" descr="Imagen 17">
            <a:extLst>
              <a:ext uri="{FF2B5EF4-FFF2-40B4-BE49-F238E27FC236}">
                <a16:creationId xmlns:a16="http://schemas.microsoft.com/office/drawing/2014/main" id="{57C304F3-B0D2-E120-CB88-8C6E6D6142C5}"/>
              </a:ext>
            </a:extLst>
          </p:cNvPr>
          <p:cNvSpPr/>
          <p:nvPr/>
        </p:nvSpPr>
        <p:spPr>
          <a:xfrm rot="2428976">
            <a:off x="3968131" y="1289075"/>
            <a:ext cx="1010920" cy="1985581"/>
          </a:xfrm>
          <a:custGeom>
            <a:avLst/>
            <a:gdLst/>
            <a:ahLst/>
            <a:cxnLst/>
            <a:rect l="l" t="t" r="r" b="b"/>
            <a:pathLst>
              <a:path w="2021840" h="3971163" extrusionOk="0">
                <a:moveTo>
                  <a:pt x="0" y="0"/>
                </a:moveTo>
                <a:lnTo>
                  <a:pt x="2021840" y="0"/>
                </a:lnTo>
                <a:lnTo>
                  <a:pt x="2021840" y="3971163"/>
                </a:lnTo>
                <a:lnTo>
                  <a:pt x="0" y="3971163"/>
                </a:lnTo>
                <a:lnTo>
                  <a:pt x="0" y="0"/>
                </a:lnTo>
                <a:close/>
              </a:path>
            </a:pathLst>
          </a:custGeom>
          <a:blipFill rotWithShape="1">
            <a:blip r:embed="rId3">
              <a:alphaModFix/>
            </a:blip>
            <a:stretch>
              <a:fillRect l="-726074" t="-193345" r="-302720" b="-51994"/>
            </a:stretch>
          </a:blipFill>
          <a:ln>
            <a:noFill/>
          </a:ln>
        </p:spPr>
        <p:txBody>
          <a:bodyPr/>
          <a:lstStyle/>
          <a:p>
            <a:endParaRPr lang="el-GR" sz="933"/>
          </a:p>
        </p:txBody>
      </p:sp>
      <p:sp>
        <p:nvSpPr>
          <p:cNvPr id="320" name="Google Shape;320;p14" descr="Imagen 18">
            <a:extLst>
              <a:ext uri="{FF2B5EF4-FFF2-40B4-BE49-F238E27FC236}">
                <a16:creationId xmlns:a16="http://schemas.microsoft.com/office/drawing/2014/main" id="{BE50C88A-A8C8-2D93-1241-8FD69F51BD81}"/>
              </a:ext>
            </a:extLst>
          </p:cNvPr>
          <p:cNvSpPr/>
          <p:nvPr/>
        </p:nvSpPr>
        <p:spPr>
          <a:xfrm rot="-9681207">
            <a:off x="1249217" y="3268981"/>
            <a:ext cx="832422" cy="937323"/>
          </a:xfrm>
          <a:custGeom>
            <a:avLst/>
            <a:gdLst/>
            <a:ahLst/>
            <a:cxnLst/>
            <a:rect l="l" t="t" r="r" b="b"/>
            <a:pathLst>
              <a:path w="1664843" h="1874647" extrusionOk="0">
                <a:moveTo>
                  <a:pt x="0" y="0"/>
                </a:moveTo>
                <a:lnTo>
                  <a:pt x="1664843" y="0"/>
                </a:lnTo>
                <a:lnTo>
                  <a:pt x="1664843" y="1874647"/>
                </a:lnTo>
                <a:lnTo>
                  <a:pt x="0" y="1874647"/>
                </a:lnTo>
                <a:lnTo>
                  <a:pt x="0" y="0"/>
                </a:lnTo>
                <a:close/>
              </a:path>
            </a:pathLst>
          </a:custGeom>
          <a:blipFill rotWithShape="1">
            <a:blip r:embed="rId4">
              <a:alphaModFix/>
            </a:blip>
            <a:stretch>
              <a:fillRect l="-2259774" t="-1074415" r="-1063711" b="-654408"/>
            </a:stretch>
          </a:blipFill>
          <a:ln>
            <a:noFill/>
          </a:ln>
        </p:spPr>
        <p:txBody>
          <a:bodyPr/>
          <a:lstStyle/>
          <a:p>
            <a:endParaRPr lang="el-GR" sz="933"/>
          </a:p>
        </p:txBody>
      </p:sp>
      <p:sp>
        <p:nvSpPr>
          <p:cNvPr id="321" name="Google Shape;321;p14" descr="Imagen 19">
            <a:extLst>
              <a:ext uri="{FF2B5EF4-FFF2-40B4-BE49-F238E27FC236}">
                <a16:creationId xmlns:a16="http://schemas.microsoft.com/office/drawing/2014/main" id="{E2561FF5-9906-8733-A541-C57C7E07FC0C}"/>
              </a:ext>
            </a:extLst>
          </p:cNvPr>
          <p:cNvSpPr/>
          <p:nvPr/>
        </p:nvSpPr>
        <p:spPr>
          <a:xfrm rot="-9681207">
            <a:off x="7509900" y="2039069"/>
            <a:ext cx="496761" cy="559372"/>
          </a:xfrm>
          <a:custGeom>
            <a:avLst/>
            <a:gdLst/>
            <a:ahLst/>
            <a:cxnLst/>
            <a:rect l="l" t="t" r="r" b="b"/>
            <a:pathLst>
              <a:path w="993521" h="1118743" extrusionOk="0">
                <a:moveTo>
                  <a:pt x="0" y="0"/>
                </a:moveTo>
                <a:lnTo>
                  <a:pt x="993521" y="0"/>
                </a:lnTo>
                <a:lnTo>
                  <a:pt x="993521" y="1118743"/>
                </a:lnTo>
                <a:lnTo>
                  <a:pt x="0" y="1118743"/>
                </a:lnTo>
                <a:lnTo>
                  <a:pt x="0" y="0"/>
                </a:lnTo>
                <a:close/>
              </a:path>
            </a:pathLst>
          </a:custGeom>
          <a:blipFill rotWithShape="1">
            <a:blip r:embed="rId5">
              <a:alphaModFix/>
            </a:blip>
            <a:stretch>
              <a:fillRect l="-2259002" t="-1077154" r="-1063313" b="-656362"/>
            </a:stretch>
          </a:blipFill>
          <a:ln>
            <a:noFill/>
          </a:ln>
        </p:spPr>
        <p:txBody>
          <a:bodyPr/>
          <a:lstStyle/>
          <a:p>
            <a:endParaRPr lang="el-GR" sz="933"/>
          </a:p>
        </p:txBody>
      </p:sp>
      <p:sp>
        <p:nvSpPr>
          <p:cNvPr id="322" name="Google Shape;322;p14" descr="Imagen 20">
            <a:extLst>
              <a:ext uri="{FF2B5EF4-FFF2-40B4-BE49-F238E27FC236}">
                <a16:creationId xmlns:a16="http://schemas.microsoft.com/office/drawing/2014/main" id="{E81F62F3-FFB6-5A67-D01F-4C943600D110}"/>
              </a:ext>
            </a:extLst>
          </p:cNvPr>
          <p:cNvSpPr/>
          <p:nvPr/>
        </p:nvSpPr>
        <p:spPr>
          <a:xfrm rot="-9681207">
            <a:off x="10299141" y="3261898"/>
            <a:ext cx="598678" cy="674116"/>
          </a:xfrm>
          <a:custGeom>
            <a:avLst/>
            <a:gdLst/>
            <a:ahLst/>
            <a:cxnLst/>
            <a:rect l="l" t="t" r="r" b="b"/>
            <a:pathLst>
              <a:path w="1197356" h="1348232" extrusionOk="0">
                <a:moveTo>
                  <a:pt x="0" y="0"/>
                </a:moveTo>
                <a:lnTo>
                  <a:pt x="1197356" y="0"/>
                </a:lnTo>
                <a:lnTo>
                  <a:pt x="1197356" y="1348232"/>
                </a:lnTo>
                <a:lnTo>
                  <a:pt x="0" y="1348232"/>
                </a:lnTo>
                <a:lnTo>
                  <a:pt x="0" y="0"/>
                </a:lnTo>
                <a:close/>
              </a:path>
            </a:pathLst>
          </a:custGeom>
          <a:blipFill rotWithShape="1">
            <a:blip r:embed="rId6">
              <a:alphaModFix/>
            </a:blip>
            <a:stretch>
              <a:fillRect l="-2259002" t="-1075792" r="-1063313" b="-655375"/>
            </a:stretch>
          </a:blipFill>
          <a:ln>
            <a:noFill/>
          </a:ln>
        </p:spPr>
        <p:txBody>
          <a:bodyPr/>
          <a:lstStyle/>
          <a:p>
            <a:endParaRPr lang="el-GR" sz="933"/>
          </a:p>
        </p:txBody>
      </p:sp>
      <p:sp>
        <p:nvSpPr>
          <p:cNvPr id="323" name="Google Shape;323;p14" descr="Imagen 21">
            <a:extLst>
              <a:ext uri="{FF2B5EF4-FFF2-40B4-BE49-F238E27FC236}">
                <a16:creationId xmlns:a16="http://schemas.microsoft.com/office/drawing/2014/main" id="{D9AD2CDE-9824-00B4-3252-2E951C68935B}"/>
              </a:ext>
            </a:extLst>
          </p:cNvPr>
          <p:cNvSpPr/>
          <p:nvPr/>
        </p:nvSpPr>
        <p:spPr>
          <a:xfrm rot="-9681207">
            <a:off x="1726268" y="4118509"/>
            <a:ext cx="332994" cy="374967"/>
          </a:xfrm>
          <a:custGeom>
            <a:avLst/>
            <a:gdLst/>
            <a:ahLst/>
            <a:cxnLst/>
            <a:rect l="l" t="t" r="r" b="b"/>
            <a:pathLst>
              <a:path w="665988" h="749935" extrusionOk="0">
                <a:moveTo>
                  <a:pt x="0" y="0"/>
                </a:moveTo>
                <a:lnTo>
                  <a:pt x="665988" y="0"/>
                </a:lnTo>
                <a:lnTo>
                  <a:pt x="665988" y="749935"/>
                </a:lnTo>
                <a:lnTo>
                  <a:pt x="0" y="749935"/>
                </a:lnTo>
                <a:lnTo>
                  <a:pt x="0" y="0"/>
                </a:lnTo>
                <a:close/>
              </a:path>
            </a:pathLst>
          </a:custGeom>
          <a:blipFill rotWithShape="1">
            <a:blip r:embed="rId7">
              <a:alphaModFix/>
            </a:blip>
            <a:stretch>
              <a:fillRect l="-2259002" t="-1075989" r="-1063313" b="-655513"/>
            </a:stretch>
          </a:blipFill>
          <a:ln>
            <a:noFill/>
          </a:ln>
        </p:spPr>
        <p:txBody>
          <a:bodyPr/>
          <a:lstStyle/>
          <a:p>
            <a:endParaRPr lang="el-GR" sz="933"/>
          </a:p>
        </p:txBody>
      </p:sp>
      <p:sp>
        <p:nvSpPr>
          <p:cNvPr id="324" name="Google Shape;324;p14" descr="Imagen 22">
            <a:extLst>
              <a:ext uri="{FF2B5EF4-FFF2-40B4-BE49-F238E27FC236}">
                <a16:creationId xmlns:a16="http://schemas.microsoft.com/office/drawing/2014/main" id="{867805CF-26B5-C118-7954-5263F1119602}"/>
              </a:ext>
            </a:extLst>
          </p:cNvPr>
          <p:cNvSpPr/>
          <p:nvPr/>
        </p:nvSpPr>
        <p:spPr>
          <a:xfrm rot="-9681207">
            <a:off x="10217898" y="2525467"/>
            <a:ext cx="657797" cy="740665"/>
          </a:xfrm>
          <a:custGeom>
            <a:avLst/>
            <a:gdLst/>
            <a:ahLst/>
            <a:cxnLst/>
            <a:rect l="l" t="t" r="r" b="b"/>
            <a:pathLst>
              <a:path w="1315593" h="1481328" extrusionOk="0">
                <a:moveTo>
                  <a:pt x="0" y="0"/>
                </a:moveTo>
                <a:lnTo>
                  <a:pt x="1315593" y="0"/>
                </a:lnTo>
                <a:lnTo>
                  <a:pt x="1315593" y="1481328"/>
                </a:lnTo>
                <a:lnTo>
                  <a:pt x="0" y="1481328"/>
                </a:lnTo>
                <a:lnTo>
                  <a:pt x="0" y="0"/>
                </a:lnTo>
                <a:close/>
              </a:path>
            </a:pathLst>
          </a:custGeom>
          <a:blipFill rotWithShape="1">
            <a:blip r:embed="rId8">
              <a:alphaModFix/>
            </a:blip>
            <a:stretch>
              <a:fillRect l="-2258198" t="-1078755" r="-1062951" b="-657455"/>
            </a:stretch>
          </a:blipFill>
          <a:ln>
            <a:noFill/>
          </a:ln>
        </p:spPr>
        <p:txBody>
          <a:bodyPr/>
          <a:lstStyle/>
          <a:p>
            <a:endParaRPr lang="el-GR" sz="933"/>
          </a:p>
        </p:txBody>
      </p:sp>
      <p:sp>
        <p:nvSpPr>
          <p:cNvPr id="325" name="Google Shape;325;p14" descr="Imagen 23">
            <a:extLst>
              <a:ext uri="{FF2B5EF4-FFF2-40B4-BE49-F238E27FC236}">
                <a16:creationId xmlns:a16="http://schemas.microsoft.com/office/drawing/2014/main" id="{AF15B856-E1D5-D4B7-F1EE-95A55483A831}"/>
              </a:ext>
            </a:extLst>
          </p:cNvPr>
          <p:cNvSpPr/>
          <p:nvPr/>
        </p:nvSpPr>
        <p:spPr>
          <a:xfrm>
            <a:off x="2075232" y="1213682"/>
            <a:ext cx="2065338" cy="2148141"/>
          </a:xfrm>
          <a:custGeom>
            <a:avLst/>
            <a:gdLst/>
            <a:ahLst/>
            <a:cxnLst/>
            <a:rect l="l" t="t" r="r" b="b"/>
            <a:pathLst>
              <a:path w="4130675" h="4296283" extrusionOk="0">
                <a:moveTo>
                  <a:pt x="0" y="0"/>
                </a:moveTo>
                <a:lnTo>
                  <a:pt x="4130675" y="0"/>
                </a:lnTo>
                <a:lnTo>
                  <a:pt x="4130675" y="4296283"/>
                </a:lnTo>
                <a:lnTo>
                  <a:pt x="0" y="4296283"/>
                </a:lnTo>
                <a:lnTo>
                  <a:pt x="0" y="0"/>
                </a:lnTo>
                <a:close/>
              </a:path>
            </a:pathLst>
          </a:custGeom>
          <a:blipFill rotWithShape="1">
            <a:blip r:embed="rId9">
              <a:alphaModFix/>
            </a:blip>
            <a:stretch>
              <a:fillRect l="-44240" t="-66314" r="-518142" b="-216563"/>
            </a:stretch>
          </a:blipFill>
          <a:ln>
            <a:noFill/>
          </a:ln>
        </p:spPr>
        <p:txBody>
          <a:bodyPr/>
          <a:lstStyle/>
          <a:p>
            <a:endParaRPr lang="el-GR" sz="933"/>
          </a:p>
        </p:txBody>
      </p:sp>
      <p:sp>
        <p:nvSpPr>
          <p:cNvPr id="326" name="Google Shape;326;p14" descr="Imagen 24">
            <a:extLst>
              <a:ext uri="{FF2B5EF4-FFF2-40B4-BE49-F238E27FC236}">
                <a16:creationId xmlns:a16="http://schemas.microsoft.com/office/drawing/2014/main" id="{7DCE5484-1A01-22AB-583D-F446FD3C6E5F}"/>
              </a:ext>
            </a:extLst>
          </p:cNvPr>
          <p:cNvSpPr/>
          <p:nvPr/>
        </p:nvSpPr>
        <p:spPr>
          <a:xfrm>
            <a:off x="8114596" y="1665720"/>
            <a:ext cx="1733423" cy="1124839"/>
          </a:xfrm>
          <a:custGeom>
            <a:avLst/>
            <a:gdLst/>
            <a:ahLst/>
            <a:cxnLst/>
            <a:rect l="l" t="t" r="r" b="b"/>
            <a:pathLst>
              <a:path w="3466846" h="2249678" extrusionOk="0">
                <a:moveTo>
                  <a:pt x="0" y="0"/>
                </a:moveTo>
                <a:lnTo>
                  <a:pt x="3466846" y="0"/>
                </a:lnTo>
                <a:lnTo>
                  <a:pt x="3466846" y="2249678"/>
                </a:lnTo>
                <a:lnTo>
                  <a:pt x="0" y="2249678"/>
                </a:lnTo>
                <a:lnTo>
                  <a:pt x="0" y="0"/>
                </a:lnTo>
                <a:close/>
              </a:path>
            </a:pathLst>
          </a:custGeom>
          <a:blipFill rotWithShape="1">
            <a:blip r:embed="rId10">
              <a:alphaModFix/>
            </a:blip>
            <a:stretch>
              <a:fillRect l="-215254" t="-50376" r="-104067" b="-237912"/>
            </a:stretch>
          </a:blipFill>
          <a:ln>
            <a:noFill/>
          </a:ln>
        </p:spPr>
        <p:txBody>
          <a:bodyPr/>
          <a:lstStyle/>
          <a:p>
            <a:endParaRPr lang="el-GR" sz="933"/>
          </a:p>
        </p:txBody>
      </p:sp>
      <p:sp>
        <p:nvSpPr>
          <p:cNvPr id="327" name="Google Shape;327;p14" descr="Imagen 1">
            <a:extLst>
              <a:ext uri="{FF2B5EF4-FFF2-40B4-BE49-F238E27FC236}">
                <a16:creationId xmlns:a16="http://schemas.microsoft.com/office/drawing/2014/main" id="{B46EF291-B417-4823-E9F6-E8F5B18945BA}"/>
              </a:ext>
            </a:extLst>
          </p:cNvPr>
          <p:cNvSpPr/>
          <p:nvPr/>
        </p:nvSpPr>
        <p:spPr>
          <a:xfrm>
            <a:off x="1195412" y="6193105"/>
            <a:ext cx="1954594" cy="417195"/>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11">
              <a:alphaModFix/>
            </a:blip>
            <a:stretch>
              <a:fillRect r="-323" b="-5"/>
            </a:stretch>
          </a:blipFill>
          <a:ln>
            <a:noFill/>
          </a:ln>
        </p:spPr>
        <p:txBody>
          <a:bodyPr/>
          <a:lstStyle/>
          <a:p>
            <a:endParaRPr lang="el-GR" sz="933"/>
          </a:p>
        </p:txBody>
      </p:sp>
      <p:sp>
        <p:nvSpPr>
          <p:cNvPr id="328" name="Google Shape;328;p14">
            <a:extLst>
              <a:ext uri="{FF2B5EF4-FFF2-40B4-BE49-F238E27FC236}">
                <a16:creationId xmlns:a16="http://schemas.microsoft.com/office/drawing/2014/main" id="{EEDD77CB-24FF-37E6-13D4-2B2E48E2692A}"/>
              </a:ext>
            </a:extLst>
          </p:cNvPr>
          <p:cNvSpPr txBox="1"/>
          <p:nvPr/>
        </p:nvSpPr>
        <p:spPr>
          <a:xfrm>
            <a:off x="3348218" y="6118782"/>
            <a:ext cx="7982625" cy="553998"/>
          </a:xfrm>
          <a:prstGeom prst="rect">
            <a:avLst/>
          </a:prstGeom>
          <a:noFill/>
          <a:ln>
            <a:noFill/>
          </a:ln>
        </p:spPr>
        <p:txBody>
          <a:bodyPr spcFirstLastPara="1" wrap="square" lIns="0" tIns="0" rIns="0" bIns="0" anchor="t" anchorCtr="0">
            <a:spAutoFit/>
          </a:bodyPr>
          <a:lstStyle/>
          <a:p>
            <a:pPr>
              <a:lnSpc>
                <a:spcPct val="120000"/>
              </a:lnSpc>
            </a:pPr>
            <a:r>
              <a:rPr lang="en-US" sz="1000">
                <a:solidFill>
                  <a:srgbClr val="2C2C2C"/>
                </a:solidFill>
                <a:latin typeface="Calibri"/>
                <a:ea typeface="Calibri"/>
                <a:cs typeface="Calibri"/>
                <a:sym typeface="Calibri"/>
              </a:rPr>
              <a:t>Financiado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endParaRPr sz="933"/>
          </a:p>
        </p:txBody>
      </p:sp>
      <p:sp>
        <p:nvSpPr>
          <p:cNvPr id="329" name="Google Shape;329;p14">
            <a:extLst>
              <a:ext uri="{FF2B5EF4-FFF2-40B4-BE49-F238E27FC236}">
                <a16:creationId xmlns:a16="http://schemas.microsoft.com/office/drawing/2014/main" id="{22806901-2A5E-205A-1D0F-4DE926120FE5}"/>
              </a:ext>
            </a:extLst>
          </p:cNvPr>
          <p:cNvSpPr/>
          <p:nvPr/>
        </p:nvSpPr>
        <p:spPr>
          <a:xfrm>
            <a:off x="75"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12">
              <a:alphaModFix/>
            </a:blip>
            <a:stretch>
              <a:fillRect l="-481" r="-480"/>
            </a:stretch>
          </a:blipFill>
          <a:ln>
            <a:noFill/>
          </a:ln>
        </p:spPr>
        <p:txBody>
          <a:bodyPr/>
          <a:lstStyle/>
          <a:p>
            <a:endParaRPr lang="el-GR" sz="933"/>
          </a:p>
        </p:txBody>
      </p:sp>
      <p:sp>
        <p:nvSpPr>
          <p:cNvPr id="330" name="Google Shape;330;p14">
            <a:extLst>
              <a:ext uri="{FF2B5EF4-FFF2-40B4-BE49-F238E27FC236}">
                <a16:creationId xmlns:a16="http://schemas.microsoft.com/office/drawing/2014/main" id="{2E376158-8578-EA15-3AAB-E88B8FB9B86D}"/>
              </a:ext>
            </a:extLst>
          </p:cNvPr>
          <p:cNvSpPr/>
          <p:nvPr/>
        </p:nvSpPr>
        <p:spPr>
          <a:xfrm>
            <a:off x="4773455" y="5919231"/>
            <a:ext cx="2566079" cy="547713"/>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13">
              <a:alphaModFix/>
            </a:blip>
            <a:stretch>
              <a:fillRect l="-872" r="-872"/>
            </a:stretch>
          </a:blipFill>
          <a:ln>
            <a:noFill/>
          </a:ln>
        </p:spPr>
        <p:txBody>
          <a:bodyPr/>
          <a:lstStyle/>
          <a:p>
            <a:endParaRPr lang="el-GR" sz="933"/>
          </a:p>
        </p:txBody>
      </p:sp>
      <p:grpSp>
        <p:nvGrpSpPr>
          <p:cNvPr id="331" name="Google Shape;331;p14">
            <a:extLst>
              <a:ext uri="{FF2B5EF4-FFF2-40B4-BE49-F238E27FC236}">
                <a16:creationId xmlns:a16="http://schemas.microsoft.com/office/drawing/2014/main" id="{C0126D08-A3BD-DA9E-9887-DCBF909B641F}"/>
              </a:ext>
            </a:extLst>
          </p:cNvPr>
          <p:cNvGrpSpPr/>
          <p:nvPr/>
        </p:nvGrpSpPr>
        <p:grpSpPr>
          <a:xfrm>
            <a:off x="2411175" y="3087473"/>
            <a:ext cx="7901225" cy="1125141"/>
            <a:chOff x="0" y="-38100"/>
            <a:chExt cx="2908639" cy="444500"/>
          </a:xfrm>
        </p:grpSpPr>
        <p:sp>
          <p:nvSpPr>
            <p:cNvPr id="332" name="Google Shape;332;p14">
              <a:extLst>
                <a:ext uri="{FF2B5EF4-FFF2-40B4-BE49-F238E27FC236}">
                  <a16:creationId xmlns:a16="http://schemas.microsoft.com/office/drawing/2014/main" id="{12334580-6EB9-32BC-3FC4-8297BA19CFC3}"/>
                </a:ext>
              </a:extLst>
            </p:cNvPr>
            <p:cNvSpPr/>
            <p:nvPr/>
          </p:nvSpPr>
          <p:spPr>
            <a:xfrm>
              <a:off x="0" y="0"/>
              <a:ext cx="2908639" cy="406400"/>
            </a:xfrm>
            <a:custGeom>
              <a:avLst/>
              <a:gdLst/>
              <a:ahLst/>
              <a:cxnLst/>
              <a:rect l="l" t="t" r="r" b="b"/>
              <a:pathLst>
                <a:path w="2908639" h="406400" extrusionOk="0">
                  <a:moveTo>
                    <a:pt x="0" y="0"/>
                  </a:moveTo>
                  <a:lnTo>
                    <a:pt x="2908639" y="0"/>
                  </a:lnTo>
                  <a:lnTo>
                    <a:pt x="2908639" y="406400"/>
                  </a:lnTo>
                  <a:lnTo>
                    <a:pt x="0" y="406400"/>
                  </a:lnTo>
                  <a:close/>
                </a:path>
              </a:pathLst>
            </a:custGeom>
            <a:solidFill>
              <a:srgbClr val="BFC2CF"/>
            </a:solidFill>
            <a:ln>
              <a:noFill/>
            </a:ln>
          </p:spPr>
          <p:txBody>
            <a:bodyPr/>
            <a:lstStyle/>
            <a:p>
              <a:endParaRPr lang="el-GR" sz="933"/>
            </a:p>
          </p:txBody>
        </p:sp>
        <p:sp>
          <p:nvSpPr>
            <p:cNvPr id="333" name="Google Shape;333;p14">
              <a:extLst>
                <a:ext uri="{FF2B5EF4-FFF2-40B4-BE49-F238E27FC236}">
                  <a16:creationId xmlns:a16="http://schemas.microsoft.com/office/drawing/2014/main" id="{8813BB40-6A58-6BE0-05F6-FF4A495D941F}"/>
                </a:ext>
              </a:extLst>
            </p:cNvPr>
            <p:cNvSpPr txBox="1"/>
            <p:nvPr/>
          </p:nvSpPr>
          <p:spPr>
            <a:xfrm>
              <a:off x="0" y="-38100"/>
              <a:ext cx="2908639" cy="444500"/>
            </a:xfrm>
            <a:prstGeom prst="rect">
              <a:avLst/>
            </a:prstGeom>
            <a:noFill/>
            <a:ln>
              <a:noFill/>
            </a:ln>
          </p:spPr>
          <p:txBody>
            <a:bodyPr spcFirstLastPara="1" wrap="square" lIns="33867" tIns="33867" rIns="33867" bIns="33867" anchor="ctr" anchorCtr="0">
              <a:noAutofit/>
            </a:bodyPr>
            <a:lstStyle/>
            <a:p>
              <a:pPr algn="ctr">
                <a:lnSpc>
                  <a:spcPct val="147722"/>
                </a:lnSpc>
              </a:pPr>
              <a:endParaRPr sz="1200">
                <a:solidFill>
                  <a:schemeClr val="dk1"/>
                </a:solidFill>
                <a:latin typeface="Calibri"/>
                <a:ea typeface="Calibri"/>
                <a:cs typeface="Calibri"/>
                <a:sym typeface="Calibri"/>
              </a:endParaRPr>
            </a:p>
          </p:txBody>
        </p:sp>
      </p:grpSp>
      <p:sp>
        <p:nvSpPr>
          <p:cNvPr id="334" name="Google Shape;334;p14">
            <a:extLst>
              <a:ext uri="{FF2B5EF4-FFF2-40B4-BE49-F238E27FC236}">
                <a16:creationId xmlns:a16="http://schemas.microsoft.com/office/drawing/2014/main" id="{38F3A969-E79A-009B-7D45-684B83924BA2}"/>
              </a:ext>
            </a:extLst>
          </p:cNvPr>
          <p:cNvSpPr txBox="1"/>
          <p:nvPr/>
        </p:nvSpPr>
        <p:spPr>
          <a:xfrm>
            <a:off x="4256732" y="3088894"/>
            <a:ext cx="4128173" cy="853119"/>
          </a:xfrm>
          <a:prstGeom prst="rect">
            <a:avLst/>
          </a:prstGeom>
          <a:noFill/>
          <a:ln>
            <a:noFill/>
          </a:ln>
        </p:spPr>
        <p:txBody>
          <a:bodyPr spcFirstLastPara="1" wrap="square" lIns="0" tIns="0" rIns="0" bIns="0" anchor="t" anchorCtr="0">
            <a:spAutoFit/>
          </a:bodyPr>
          <a:lstStyle/>
          <a:p>
            <a:pPr algn="ctr">
              <a:lnSpc>
                <a:spcPct val="108001"/>
              </a:lnSpc>
            </a:pPr>
            <a:r>
              <a:rPr lang="el-GR" sz="5133" b="1" dirty="0">
                <a:solidFill>
                  <a:srgbClr val="70C573"/>
                </a:solidFill>
                <a:latin typeface="Calibri"/>
                <a:ea typeface="Calibri"/>
                <a:cs typeface="Calibri"/>
                <a:sym typeface="Calibri"/>
              </a:rPr>
              <a:t>Ενημερωθείτε</a:t>
            </a:r>
            <a:endParaRPr sz="933" dirty="0"/>
          </a:p>
        </p:txBody>
      </p:sp>
      <p:pic>
        <p:nvPicPr>
          <p:cNvPr id="3" name="Picture 2" descr="Blue text on a white background&#10;&#10;AI-generated content may be incorrect.">
            <a:extLst>
              <a:ext uri="{FF2B5EF4-FFF2-40B4-BE49-F238E27FC236}">
                <a16:creationId xmlns:a16="http://schemas.microsoft.com/office/drawing/2014/main" id="{73DF7CE7-F4B6-8CDB-647A-C5B8F43EEE93}"/>
              </a:ext>
            </a:extLst>
          </p:cNvPr>
          <p:cNvPicPr>
            <a:picLocks noChangeAspect="1"/>
          </p:cNvPicPr>
          <p:nvPr/>
        </p:nvPicPr>
        <p:blipFill>
          <a:blip r:embed="rId14"/>
          <a:stretch>
            <a:fillRect/>
          </a:stretch>
        </p:blipFill>
        <p:spPr>
          <a:xfrm>
            <a:off x="4773455" y="5919230"/>
            <a:ext cx="2566079" cy="532186"/>
          </a:xfrm>
          <a:prstGeom prst="rect">
            <a:avLst/>
          </a:prstGeom>
        </p:spPr>
      </p:pic>
    </p:spTree>
    <p:extLst>
      <p:ext uri="{BB962C8B-B14F-4D97-AF65-F5344CB8AC3E}">
        <p14:creationId xmlns:p14="http://schemas.microsoft.com/office/powerpoint/2010/main" val="27012795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p15"/>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344" name="Google Shape;344;p15" descr="Imagen 43"/>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3">
              <a:alphaModFix/>
            </a:blip>
            <a:stretch>
              <a:fillRect r="-86"/>
            </a:stretch>
          </a:blipFill>
          <a:ln>
            <a:noFill/>
          </a:ln>
        </p:spPr>
        <p:txBody>
          <a:bodyPr/>
          <a:lstStyle/>
          <a:p>
            <a:endParaRPr lang="el-GR" sz="933"/>
          </a:p>
        </p:txBody>
      </p:sp>
      <p:sp>
        <p:nvSpPr>
          <p:cNvPr id="345" name="Google Shape;345;p15"/>
          <p:cNvSpPr/>
          <p:nvPr/>
        </p:nvSpPr>
        <p:spPr>
          <a:xfrm>
            <a:off x="-4763" y="-4763"/>
            <a:ext cx="12201525" cy="6867525"/>
          </a:xfrm>
          <a:custGeom>
            <a:avLst/>
            <a:gdLst/>
            <a:ahLst/>
            <a:cxnLst/>
            <a:rect l="l" t="t" r="r" b="b"/>
            <a:pathLst>
              <a:path w="24403050" h="13735050" extrusionOk="0">
                <a:moveTo>
                  <a:pt x="9525" y="0"/>
                </a:moveTo>
                <a:lnTo>
                  <a:pt x="24393525" y="0"/>
                </a:lnTo>
                <a:cubicBezTo>
                  <a:pt x="24398732" y="0"/>
                  <a:pt x="24403050" y="4318"/>
                  <a:pt x="24403050" y="9525"/>
                </a:cubicBezTo>
                <a:lnTo>
                  <a:pt x="24403050" y="13725525"/>
                </a:lnTo>
                <a:cubicBezTo>
                  <a:pt x="24403050" y="13730732"/>
                  <a:pt x="24398732" y="13735050"/>
                  <a:pt x="24393525" y="13735050"/>
                </a:cubicBezTo>
                <a:lnTo>
                  <a:pt x="9525" y="13735050"/>
                </a:lnTo>
                <a:cubicBezTo>
                  <a:pt x="4318" y="13735050"/>
                  <a:pt x="0" y="13730732"/>
                  <a:pt x="0" y="13725525"/>
                </a:cubicBezTo>
                <a:lnTo>
                  <a:pt x="0" y="9525"/>
                </a:lnTo>
                <a:cubicBezTo>
                  <a:pt x="0" y="4318"/>
                  <a:pt x="4318" y="0"/>
                  <a:pt x="9525" y="0"/>
                </a:cubicBezTo>
                <a:moveTo>
                  <a:pt x="9525" y="19050"/>
                </a:moveTo>
                <a:lnTo>
                  <a:pt x="9525" y="9525"/>
                </a:lnTo>
                <a:lnTo>
                  <a:pt x="19050" y="9525"/>
                </a:lnTo>
                <a:lnTo>
                  <a:pt x="19050" y="13725525"/>
                </a:lnTo>
                <a:lnTo>
                  <a:pt x="9525" y="13725525"/>
                </a:lnTo>
                <a:lnTo>
                  <a:pt x="9525" y="13716000"/>
                </a:lnTo>
                <a:lnTo>
                  <a:pt x="24393525" y="13716000"/>
                </a:lnTo>
                <a:lnTo>
                  <a:pt x="24393525" y="13725525"/>
                </a:lnTo>
                <a:lnTo>
                  <a:pt x="24384000" y="13725525"/>
                </a:lnTo>
                <a:lnTo>
                  <a:pt x="24384000" y="9525"/>
                </a:lnTo>
                <a:lnTo>
                  <a:pt x="24393525" y="9525"/>
                </a:lnTo>
                <a:lnTo>
                  <a:pt x="24393525" y="19050"/>
                </a:lnTo>
                <a:lnTo>
                  <a:pt x="9525" y="19050"/>
                </a:lnTo>
                <a:close/>
              </a:path>
            </a:pathLst>
          </a:custGeom>
          <a:solidFill>
            <a:srgbClr val="70C573"/>
          </a:solidFill>
          <a:ln>
            <a:noFill/>
          </a:ln>
        </p:spPr>
        <p:txBody>
          <a:bodyPr spcFirstLastPara="1" wrap="square" lIns="60950" tIns="60950" rIns="60950" bIns="60950" anchor="ctr" anchorCtr="0">
            <a:noAutofit/>
          </a:bodyPr>
          <a:lstStyle/>
          <a:p>
            <a:endParaRPr sz="933"/>
          </a:p>
        </p:txBody>
      </p:sp>
      <p:sp>
        <p:nvSpPr>
          <p:cNvPr id="346" name="Google Shape;346;p15"/>
          <p:cNvSpPr/>
          <p:nvPr/>
        </p:nvSpPr>
        <p:spPr>
          <a:xfrm>
            <a:off x="2172708" y="2774849"/>
            <a:ext cx="7839457" cy="45720"/>
          </a:xfrm>
          <a:custGeom>
            <a:avLst/>
            <a:gdLst/>
            <a:ahLst/>
            <a:cxnLst/>
            <a:rect l="l" t="t" r="r" b="b"/>
            <a:pathLst>
              <a:path w="15678913" h="91440" extrusionOk="0">
                <a:moveTo>
                  <a:pt x="15678913" y="0"/>
                </a:moveTo>
                <a:lnTo>
                  <a:pt x="0" y="0"/>
                </a:lnTo>
                <a:lnTo>
                  <a:pt x="0" y="91440"/>
                </a:lnTo>
                <a:lnTo>
                  <a:pt x="15678913" y="91440"/>
                </a:lnTo>
                <a:close/>
              </a:path>
            </a:pathLst>
          </a:custGeom>
          <a:solidFill>
            <a:srgbClr val="70C573"/>
          </a:solidFill>
          <a:ln>
            <a:noFill/>
          </a:ln>
        </p:spPr>
        <p:txBody>
          <a:bodyPr/>
          <a:lstStyle/>
          <a:p>
            <a:endParaRPr lang="el-GR" sz="933"/>
          </a:p>
        </p:txBody>
      </p:sp>
      <p:sp>
        <p:nvSpPr>
          <p:cNvPr id="347" name="Google Shape;347;p15" descr="Imagen 30"/>
          <p:cNvSpPr/>
          <p:nvPr/>
        </p:nvSpPr>
        <p:spPr>
          <a:xfrm>
            <a:off x="2313452" y="3804382"/>
            <a:ext cx="1741742" cy="1747202"/>
          </a:xfrm>
          <a:custGeom>
            <a:avLst/>
            <a:gdLst/>
            <a:ahLst/>
            <a:cxnLst/>
            <a:rect l="l" t="t" r="r" b="b"/>
            <a:pathLst>
              <a:path w="3483483" h="3494405" extrusionOk="0">
                <a:moveTo>
                  <a:pt x="0" y="0"/>
                </a:moveTo>
                <a:lnTo>
                  <a:pt x="3483483" y="0"/>
                </a:lnTo>
                <a:lnTo>
                  <a:pt x="3483483" y="3494405"/>
                </a:lnTo>
                <a:lnTo>
                  <a:pt x="0" y="3494405"/>
                </a:lnTo>
                <a:lnTo>
                  <a:pt x="0" y="0"/>
                </a:lnTo>
                <a:close/>
              </a:path>
            </a:pathLst>
          </a:custGeom>
          <a:blipFill rotWithShape="1">
            <a:blip r:embed="rId4">
              <a:alphaModFix/>
            </a:blip>
            <a:stretch>
              <a:fillRect l="-68726" t="-230733" r="-486495" b="-61730"/>
            </a:stretch>
          </a:blipFill>
          <a:ln>
            <a:noFill/>
          </a:ln>
        </p:spPr>
        <p:txBody>
          <a:bodyPr/>
          <a:lstStyle/>
          <a:p>
            <a:endParaRPr lang="el-GR" sz="933"/>
          </a:p>
        </p:txBody>
      </p:sp>
      <p:sp>
        <p:nvSpPr>
          <p:cNvPr id="348" name="Google Shape;348;p15" descr="Imagen 31"/>
          <p:cNvSpPr/>
          <p:nvPr/>
        </p:nvSpPr>
        <p:spPr>
          <a:xfrm>
            <a:off x="5878286" y="3898638"/>
            <a:ext cx="3788220" cy="1985581"/>
          </a:xfrm>
          <a:custGeom>
            <a:avLst/>
            <a:gdLst/>
            <a:ahLst/>
            <a:cxnLst/>
            <a:rect l="l" t="t" r="r" b="b"/>
            <a:pathLst>
              <a:path w="7576439" h="3971163" extrusionOk="0">
                <a:moveTo>
                  <a:pt x="0" y="0"/>
                </a:moveTo>
                <a:lnTo>
                  <a:pt x="7576439" y="0"/>
                </a:lnTo>
                <a:lnTo>
                  <a:pt x="7576439" y="3971163"/>
                </a:lnTo>
                <a:lnTo>
                  <a:pt x="0" y="3971163"/>
                </a:lnTo>
                <a:lnTo>
                  <a:pt x="0" y="0"/>
                </a:lnTo>
                <a:close/>
              </a:path>
            </a:pathLst>
          </a:custGeom>
          <a:blipFill rotWithShape="1">
            <a:blip r:embed="rId4">
              <a:alphaModFix/>
            </a:blip>
            <a:stretch>
              <a:fillRect l="-120457" t="-193345" r="-80829" b="-51994"/>
            </a:stretch>
          </a:blipFill>
          <a:ln>
            <a:noFill/>
          </a:ln>
        </p:spPr>
        <p:txBody>
          <a:bodyPr/>
          <a:lstStyle/>
          <a:p>
            <a:endParaRPr lang="el-GR" sz="933"/>
          </a:p>
        </p:txBody>
      </p:sp>
      <p:sp>
        <p:nvSpPr>
          <p:cNvPr id="349" name="Google Shape;349;p15" descr="Imagen 32"/>
          <p:cNvSpPr/>
          <p:nvPr/>
        </p:nvSpPr>
        <p:spPr>
          <a:xfrm rot="2428976">
            <a:off x="3969979" y="1212104"/>
            <a:ext cx="1010920" cy="1985582"/>
          </a:xfrm>
          <a:custGeom>
            <a:avLst/>
            <a:gdLst/>
            <a:ahLst/>
            <a:cxnLst/>
            <a:rect l="l" t="t" r="r" b="b"/>
            <a:pathLst>
              <a:path w="2021840" h="3971163" extrusionOk="0">
                <a:moveTo>
                  <a:pt x="0" y="0"/>
                </a:moveTo>
                <a:lnTo>
                  <a:pt x="2021840" y="0"/>
                </a:lnTo>
                <a:lnTo>
                  <a:pt x="2021840" y="3971163"/>
                </a:lnTo>
                <a:lnTo>
                  <a:pt x="0" y="3971163"/>
                </a:lnTo>
                <a:lnTo>
                  <a:pt x="0" y="0"/>
                </a:lnTo>
                <a:close/>
              </a:path>
            </a:pathLst>
          </a:custGeom>
          <a:blipFill rotWithShape="1">
            <a:blip r:embed="rId4">
              <a:alphaModFix/>
            </a:blip>
            <a:stretch>
              <a:fillRect l="-726074" t="-193345" r="-302720" b="-51994"/>
            </a:stretch>
          </a:blipFill>
          <a:ln>
            <a:noFill/>
          </a:ln>
        </p:spPr>
        <p:txBody>
          <a:bodyPr/>
          <a:lstStyle/>
          <a:p>
            <a:endParaRPr lang="el-GR" sz="933"/>
          </a:p>
        </p:txBody>
      </p:sp>
      <p:sp>
        <p:nvSpPr>
          <p:cNvPr id="350" name="Google Shape;350;p15" descr="Imagen 33"/>
          <p:cNvSpPr/>
          <p:nvPr/>
        </p:nvSpPr>
        <p:spPr>
          <a:xfrm rot="-9681207">
            <a:off x="1249217" y="3268981"/>
            <a:ext cx="832422" cy="937323"/>
          </a:xfrm>
          <a:custGeom>
            <a:avLst/>
            <a:gdLst/>
            <a:ahLst/>
            <a:cxnLst/>
            <a:rect l="l" t="t" r="r" b="b"/>
            <a:pathLst>
              <a:path w="1664843" h="1874647" extrusionOk="0">
                <a:moveTo>
                  <a:pt x="0" y="0"/>
                </a:moveTo>
                <a:lnTo>
                  <a:pt x="1664843" y="0"/>
                </a:lnTo>
                <a:lnTo>
                  <a:pt x="1664843" y="1874647"/>
                </a:lnTo>
                <a:lnTo>
                  <a:pt x="0" y="1874647"/>
                </a:lnTo>
                <a:lnTo>
                  <a:pt x="0" y="0"/>
                </a:lnTo>
                <a:close/>
              </a:path>
            </a:pathLst>
          </a:custGeom>
          <a:blipFill rotWithShape="1">
            <a:blip r:embed="rId5">
              <a:alphaModFix/>
            </a:blip>
            <a:stretch>
              <a:fillRect l="-2259774" t="-1074415" r="-1063711" b="-654408"/>
            </a:stretch>
          </a:blipFill>
          <a:ln>
            <a:noFill/>
          </a:ln>
        </p:spPr>
        <p:txBody>
          <a:bodyPr/>
          <a:lstStyle/>
          <a:p>
            <a:endParaRPr lang="el-GR" sz="933"/>
          </a:p>
        </p:txBody>
      </p:sp>
      <p:sp>
        <p:nvSpPr>
          <p:cNvPr id="351" name="Google Shape;351;p15" descr="Imagen 34"/>
          <p:cNvSpPr/>
          <p:nvPr/>
        </p:nvSpPr>
        <p:spPr>
          <a:xfrm rot="-9681207">
            <a:off x="7509900" y="2039069"/>
            <a:ext cx="496761" cy="559372"/>
          </a:xfrm>
          <a:custGeom>
            <a:avLst/>
            <a:gdLst/>
            <a:ahLst/>
            <a:cxnLst/>
            <a:rect l="l" t="t" r="r" b="b"/>
            <a:pathLst>
              <a:path w="993521" h="1118743" extrusionOk="0">
                <a:moveTo>
                  <a:pt x="0" y="0"/>
                </a:moveTo>
                <a:lnTo>
                  <a:pt x="993521" y="0"/>
                </a:lnTo>
                <a:lnTo>
                  <a:pt x="993521" y="1118743"/>
                </a:lnTo>
                <a:lnTo>
                  <a:pt x="0" y="1118743"/>
                </a:lnTo>
                <a:lnTo>
                  <a:pt x="0" y="0"/>
                </a:lnTo>
                <a:close/>
              </a:path>
            </a:pathLst>
          </a:custGeom>
          <a:blipFill rotWithShape="1">
            <a:blip r:embed="rId6">
              <a:alphaModFix/>
            </a:blip>
            <a:stretch>
              <a:fillRect l="-2259002" t="-1077154" r="-1063313" b="-656362"/>
            </a:stretch>
          </a:blipFill>
          <a:ln>
            <a:noFill/>
          </a:ln>
        </p:spPr>
        <p:txBody>
          <a:bodyPr/>
          <a:lstStyle/>
          <a:p>
            <a:endParaRPr lang="el-GR" sz="933"/>
          </a:p>
        </p:txBody>
      </p:sp>
      <p:sp>
        <p:nvSpPr>
          <p:cNvPr id="352" name="Google Shape;352;p15" descr="Imagen 35"/>
          <p:cNvSpPr/>
          <p:nvPr/>
        </p:nvSpPr>
        <p:spPr>
          <a:xfrm rot="-9681207">
            <a:off x="10299141" y="3261898"/>
            <a:ext cx="598678" cy="674116"/>
          </a:xfrm>
          <a:custGeom>
            <a:avLst/>
            <a:gdLst/>
            <a:ahLst/>
            <a:cxnLst/>
            <a:rect l="l" t="t" r="r" b="b"/>
            <a:pathLst>
              <a:path w="1197356" h="1348232" extrusionOk="0">
                <a:moveTo>
                  <a:pt x="0" y="0"/>
                </a:moveTo>
                <a:lnTo>
                  <a:pt x="1197356" y="0"/>
                </a:lnTo>
                <a:lnTo>
                  <a:pt x="1197356" y="1348232"/>
                </a:lnTo>
                <a:lnTo>
                  <a:pt x="0" y="1348232"/>
                </a:lnTo>
                <a:lnTo>
                  <a:pt x="0" y="0"/>
                </a:lnTo>
                <a:close/>
              </a:path>
            </a:pathLst>
          </a:custGeom>
          <a:blipFill rotWithShape="1">
            <a:blip r:embed="rId7">
              <a:alphaModFix/>
            </a:blip>
            <a:stretch>
              <a:fillRect l="-2259002" t="-1075792" r="-1063313" b="-655375"/>
            </a:stretch>
          </a:blipFill>
          <a:ln>
            <a:noFill/>
          </a:ln>
        </p:spPr>
        <p:txBody>
          <a:bodyPr/>
          <a:lstStyle/>
          <a:p>
            <a:endParaRPr lang="el-GR" sz="933"/>
          </a:p>
        </p:txBody>
      </p:sp>
      <p:sp>
        <p:nvSpPr>
          <p:cNvPr id="353" name="Google Shape;353;p15" descr="Imagen 36"/>
          <p:cNvSpPr/>
          <p:nvPr/>
        </p:nvSpPr>
        <p:spPr>
          <a:xfrm rot="-9681207">
            <a:off x="1726268" y="4118509"/>
            <a:ext cx="332994" cy="374967"/>
          </a:xfrm>
          <a:custGeom>
            <a:avLst/>
            <a:gdLst/>
            <a:ahLst/>
            <a:cxnLst/>
            <a:rect l="l" t="t" r="r" b="b"/>
            <a:pathLst>
              <a:path w="665988" h="749935" extrusionOk="0">
                <a:moveTo>
                  <a:pt x="0" y="0"/>
                </a:moveTo>
                <a:lnTo>
                  <a:pt x="665988" y="0"/>
                </a:lnTo>
                <a:lnTo>
                  <a:pt x="665988" y="749935"/>
                </a:lnTo>
                <a:lnTo>
                  <a:pt x="0" y="749935"/>
                </a:lnTo>
                <a:lnTo>
                  <a:pt x="0" y="0"/>
                </a:lnTo>
                <a:close/>
              </a:path>
            </a:pathLst>
          </a:custGeom>
          <a:blipFill rotWithShape="1">
            <a:blip r:embed="rId8">
              <a:alphaModFix/>
            </a:blip>
            <a:stretch>
              <a:fillRect l="-2259002" t="-1075989" r="-1063313" b="-655513"/>
            </a:stretch>
          </a:blipFill>
          <a:ln>
            <a:noFill/>
          </a:ln>
        </p:spPr>
        <p:txBody>
          <a:bodyPr/>
          <a:lstStyle/>
          <a:p>
            <a:endParaRPr lang="el-GR" sz="933"/>
          </a:p>
        </p:txBody>
      </p:sp>
      <p:sp>
        <p:nvSpPr>
          <p:cNvPr id="354" name="Google Shape;354;p15" descr="Imagen 37"/>
          <p:cNvSpPr/>
          <p:nvPr/>
        </p:nvSpPr>
        <p:spPr>
          <a:xfrm rot="-9681207">
            <a:off x="10217898" y="2525467"/>
            <a:ext cx="657797" cy="740665"/>
          </a:xfrm>
          <a:custGeom>
            <a:avLst/>
            <a:gdLst/>
            <a:ahLst/>
            <a:cxnLst/>
            <a:rect l="l" t="t" r="r" b="b"/>
            <a:pathLst>
              <a:path w="1315593" h="1481328" extrusionOk="0">
                <a:moveTo>
                  <a:pt x="0" y="0"/>
                </a:moveTo>
                <a:lnTo>
                  <a:pt x="1315593" y="0"/>
                </a:lnTo>
                <a:lnTo>
                  <a:pt x="1315593" y="1481328"/>
                </a:lnTo>
                <a:lnTo>
                  <a:pt x="0" y="1481328"/>
                </a:lnTo>
                <a:lnTo>
                  <a:pt x="0" y="0"/>
                </a:lnTo>
                <a:close/>
              </a:path>
            </a:pathLst>
          </a:custGeom>
          <a:blipFill rotWithShape="1">
            <a:blip r:embed="rId9">
              <a:alphaModFix/>
            </a:blip>
            <a:stretch>
              <a:fillRect l="-2258198" t="-1078755" r="-1062951" b="-657455"/>
            </a:stretch>
          </a:blipFill>
          <a:ln>
            <a:noFill/>
          </a:ln>
        </p:spPr>
        <p:txBody>
          <a:bodyPr/>
          <a:lstStyle/>
          <a:p>
            <a:endParaRPr lang="el-GR" sz="933"/>
          </a:p>
        </p:txBody>
      </p:sp>
      <p:sp>
        <p:nvSpPr>
          <p:cNvPr id="355" name="Google Shape;355;p15" descr="Imagen 38"/>
          <p:cNvSpPr/>
          <p:nvPr/>
        </p:nvSpPr>
        <p:spPr>
          <a:xfrm>
            <a:off x="2068073" y="1117231"/>
            <a:ext cx="2065337" cy="2148141"/>
          </a:xfrm>
          <a:custGeom>
            <a:avLst/>
            <a:gdLst/>
            <a:ahLst/>
            <a:cxnLst/>
            <a:rect l="l" t="t" r="r" b="b"/>
            <a:pathLst>
              <a:path w="4130675" h="4296283" extrusionOk="0">
                <a:moveTo>
                  <a:pt x="0" y="0"/>
                </a:moveTo>
                <a:lnTo>
                  <a:pt x="4130675" y="0"/>
                </a:lnTo>
                <a:lnTo>
                  <a:pt x="4130675" y="4296283"/>
                </a:lnTo>
                <a:lnTo>
                  <a:pt x="0" y="4296283"/>
                </a:lnTo>
                <a:lnTo>
                  <a:pt x="0" y="0"/>
                </a:lnTo>
                <a:close/>
              </a:path>
            </a:pathLst>
          </a:custGeom>
          <a:blipFill rotWithShape="1">
            <a:blip r:embed="rId10">
              <a:alphaModFix/>
            </a:blip>
            <a:stretch>
              <a:fillRect l="-44240" t="-66314" r="-518142" b="-216563"/>
            </a:stretch>
          </a:blipFill>
          <a:ln>
            <a:noFill/>
          </a:ln>
        </p:spPr>
        <p:txBody>
          <a:bodyPr/>
          <a:lstStyle/>
          <a:p>
            <a:endParaRPr lang="el-GR" sz="933"/>
          </a:p>
        </p:txBody>
      </p:sp>
      <p:sp>
        <p:nvSpPr>
          <p:cNvPr id="356" name="Google Shape;356;p15" descr="Imagen 39"/>
          <p:cNvSpPr/>
          <p:nvPr/>
        </p:nvSpPr>
        <p:spPr>
          <a:xfrm>
            <a:off x="8107441" y="1569270"/>
            <a:ext cx="1733423" cy="1124839"/>
          </a:xfrm>
          <a:custGeom>
            <a:avLst/>
            <a:gdLst/>
            <a:ahLst/>
            <a:cxnLst/>
            <a:rect l="l" t="t" r="r" b="b"/>
            <a:pathLst>
              <a:path w="3466846" h="2249678" extrusionOk="0">
                <a:moveTo>
                  <a:pt x="0" y="0"/>
                </a:moveTo>
                <a:lnTo>
                  <a:pt x="3466846" y="0"/>
                </a:lnTo>
                <a:lnTo>
                  <a:pt x="3466846" y="2249678"/>
                </a:lnTo>
                <a:lnTo>
                  <a:pt x="0" y="2249678"/>
                </a:lnTo>
                <a:lnTo>
                  <a:pt x="0" y="0"/>
                </a:lnTo>
                <a:close/>
              </a:path>
            </a:pathLst>
          </a:custGeom>
          <a:blipFill rotWithShape="1">
            <a:blip r:embed="rId11">
              <a:alphaModFix/>
            </a:blip>
            <a:stretch>
              <a:fillRect l="-215254" t="-50376" r="-104067" b="-237912"/>
            </a:stretch>
          </a:blipFill>
          <a:ln>
            <a:noFill/>
          </a:ln>
        </p:spPr>
        <p:txBody>
          <a:bodyPr/>
          <a:lstStyle/>
          <a:p>
            <a:endParaRPr lang="el-GR" sz="933"/>
          </a:p>
        </p:txBody>
      </p:sp>
      <p:sp>
        <p:nvSpPr>
          <p:cNvPr id="357" name="Google Shape;357;p15"/>
          <p:cNvSpPr/>
          <p:nvPr/>
        </p:nvSpPr>
        <p:spPr>
          <a:xfrm>
            <a:off x="0" y="0"/>
            <a:ext cx="12192000" cy="6858000"/>
          </a:xfrm>
          <a:custGeom>
            <a:avLst/>
            <a:gdLst/>
            <a:ahLst/>
            <a:cxnLst/>
            <a:rect l="l" t="t" r="r" b="b"/>
            <a:pathLst>
              <a:path w="24384000" h="13716000" extrusionOk="0">
                <a:moveTo>
                  <a:pt x="0" y="0"/>
                </a:moveTo>
                <a:lnTo>
                  <a:pt x="24384000" y="0"/>
                </a:lnTo>
                <a:lnTo>
                  <a:pt x="24384000" y="13716000"/>
                </a:lnTo>
                <a:lnTo>
                  <a:pt x="0" y="13716000"/>
                </a:lnTo>
                <a:lnTo>
                  <a:pt x="0" y="0"/>
                </a:lnTo>
                <a:close/>
              </a:path>
            </a:pathLst>
          </a:custGeom>
          <a:blipFill rotWithShape="1">
            <a:blip r:embed="rId12">
              <a:alphaModFix/>
            </a:blip>
            <a:stretch>
              <a:fillRect l="-481" r="-480"/>
            </a:stretch>
          </a:blipFill>
          <a:ln>
            <a:noFill/>
          </a:ln>
        </p:spPr>
        <p:txBody>
          <a:bodyPr/>
          <a:lstStyle/>
          <a:p>
            <a:endParaRPr lang="el-GR" sz="933"/>
          </a:p>
        </p:txBody>
      </p:sp>
      <p:sp>
        <p:nvSpPr>
          <p:cNvPr id="358" name="Google Shape;358;p15"/>
          <p:cNvSpPr/>
          <p:nvPr/>
        </p:nvSpPr>
        <p:spPr>
          <a:xfrm>
            <a:off x="4938592" y="6172200"/>
            <a:ext cx="2314819" cy="494083"/>
          </a:xfrm>
          <a:custGeom>
            <a:avLst/>
            <a:gdLst/>
            <a:ahLst/>
            <a:cxnLst/>
            <a:rect l="l" t="t" r="r" b="b"/>
            <a:pathLst>
              <a:path w="3909187" h="834390" extrusionOk="0">
                <a:moveTo>
                  <a:pt x="0" y="0"/>
                </a:moveTo>
                <a:lnTo>
                  <a:pt x="3909187" y="0"/>
                </a:lnTo>
                <a:lnTo>
                  <a:pt x="3909187" y="834390"/>
                </a:lnTo>
                <a:lnTo>
                  <a:pt x="0" y="834390"/>
                </a:lnTo>
                <a:lnTo>
                  <a:pt x="0" y="0"/>
                </a:lnTo>
                <a:close/>
              </a:path>
            </a:pathLst>
          </a:custGeom>
          <a:blipFill rotWithShape="1">
            <a:blip r:embed="rId13">
              <a:alphaModFix/>
            </a:blip>
            <a:stretch>
              <a:fillRect l="-872" r="-872"/>
            </a:stretch>
          </a:blipFill>
          <a:ln>
            <a:noFill/>
          </a:ln>
        </p:spPr>
        <p:txBody>
          <a:bodyPr/>
          <a:lstStyle/>
          <a:p>
            <a:endParaRPr lang="el-GR" sz="933"/>
          </a:p>
        </p:txBody>
      </p:sp>
      <p:grpSp>
        <p:nvGrpSpPr>
          <p:cNvPr id="359" name="Google Shape;359;p15"/>
          <p:cNvGrpSpPr/>
          <p:nvPr/>
        </p:nvGrpSpPr>
        <p:grpSpPr>
          <a:xfrm>
            <a:off x="3184311" y="2303860"/>
            <a:ext cx="7362492" cy="1125141"/>
            <a:chOff x="0" y="-38100"/>
            <a:chExt cx="2908639" cy="444500"/>
          </a:xfrm>
        </p:grpSpPr>
        <p:sp>
          <p:nvSpPr>
            <p:cNvPr id="360" name="Google Shape;360;p15"/>
            <p:cNvSpPr/>
            <p:nvPr/>
          </p:nvSpPr>
          <p:spPr>
            <a:xfrm>
              <a:off x="0" y="0"/>
              <a:ext cx="2908639" cy="406400"/>
            </a:xfrm>
            <a:custGeom>
              <a:avLst/>
              <a:gdLst/>
              <a:ahLst/>
              <a:cxnLst/>
              <a:rect l="l" t="t" r="r" b="b"/>
              <a:pathLst>
                <a:path w="2908639" h="406400" extrusionOk="0">
                  <a:moveTo>
                    <a:pt x="0" y="0"/>
                  </a:moveTo>
                  <a:lnTo>
                    <a:pt x="2908639" y="0"/>
                  </a:lnTo>
                  <a:lnTo>
                    <a:pt x="2908639" y="406400"/>
                  </a:lnTo>
                  <a:lnTo>
                    <a:pt x="0" y="406400"/>
                  </a:lnTo>
                  <a:close/>
                </a:path>
              </a:pathLst>
            </a:custGeom>
            <a:solidFill>
              <a:srgbClr val="BFC2CF"/>
            </a:solidFill>
            <a:ln>
              <a:noFill/>
            </a:ln>
          </p:spPr>
          <p:txBody>
            <a:bodyPr/>
            <a:lstStyle/>
            <a:p>
              <a:endParaRPr lang="el-GR" sz="933"/>
            </a:p>
          </p:txBody>
        </p:sp>
        <p:sp>
          <p:nvSpPr>
            <p:cNvPr id="361" name="Google Shape;361;p15"/>
            <p:cNvSpPr txBox="1"/>
            <p:nvPr/>
          </p:nvSpPr>
          <p:spPr>
            <a:xfrm>
              <a:off x="0" y="-38100"/>
              <a:ext cx="2908639" cy="444500"/>
            </a:xfrm>
            <a:prstGeom prst="rect">
              <a:avLst/>
            </a:prstGeom>
            <a:noFill/>
            <a:ln>
              <a:noFill/>
            </a:ln>
          </p:spPr>
          <p:txBody>
            <a:bodyPr spcFirstLastPara="1" wrap="square" lIns="33867" tIns="33867" rIns="33867" bIns="33867" anchor="ctr" anchorCtr="0">
              <a:noAutofit/>
            </a:bodyPr>
            <a:lstStyle/>
            <a:p>
              <a:pPr algn="ctr">
                <a:lnSpc>
                  <a:spcPct val="147722"/>
                </a:lnSpc>
              </a:pPr>
              <a:endParaRPr sz="1200">
                <a:solidFill>
                  <a:schemeClr val="dk1"/>
                </a:solidFill>
                <a:latin typeface="Calibri"/>
                <a:ea typeface="Calibri"/>
                <a:cs typeface="Calibri"/>
                <a:sym typeface="Calibri"/>
              </a:endParaRPr>
            </a:p>
          </p:txBody>
        </p:sp>
      </p:grpSp>
      <p:sp>
        <p:nvSpPr>
          <p:cNvPr id="362" name="Google Shape;362;p15"/>
          <p:cNvSpPr txBox="1"/>
          <p:nvPr/>
        </p:nvSpPr>
        <p:spPr>
          <a:xfrm>
            <a:off x="4765080" y="3088894"/>
            <a:ext cx="2661841" cy="853119"/>
          </a:xfrm>
          <a:prstGeom prst="rect">
            <a:avLst/>
          </a:prstGeom>
          <a:noFill/>
          <a:ln>
            <a:noFill/>
          </a:ln>
        </p:spPr>
        <p:txBody>
          <a:bodyPr spcFirstLastPara="1" wrap="square" lIns="0" tIns="0" rIns="0" bIns="0" anchor="t" anchorCtr="0">
            <a:spAutoFit/>
          </a:bodyPr>
          <a:lstStyle/>
          <a:p>
            <a:pPr algn="ctr">
              <a:lnSpc>
                <a:spcPct val="108001"/>
              </a:lnSpc>
            </a:pPr>
            <a:r>
              <a:rPr lang="el-GR" sz="5133" b="1" dirty="0">
                <a:solidFill>
                  <a:srgbClr val="70C573"/>
                </a:solidFill>
                <a:latin typeface="Calibri"/>
                <a:ea typeface="Calibri"/>
                <a:cs typeface="Calibri"/>
                <a:sym typeface="Calibri"/>
              </a:rPr>
              <a:t>Εταίροι</a:t>
            </a:r>
            <a:endParaRPr sz="933" dirty="0"/>
          </a:p>
        </p:txBody>
      </p:sp>
      <p:pic>
        <p:nvPicPr>
          <p:cNvPr id="3" name="Picture 2" descr="Blue text on a white background&#10;&#10;AI-generated content may be incorrect.">
            <a:extLst>
              <a:ext uri="{FF2B5EF4-FFF2-40B4-BE49-F238E27FC236}">
                <a16:creationId xmlns:a16="http://schemas.microsoft.com/office/drawing/2014/main" id="{E38810CA-4E01-A7F0-DE90-162159C9DD8A}"/>
              </a:ext>
            </a:extLst>
          </p:cNvPr>
          <p:cNvPicPr>
            <a:picLocks noChangeAspect="1"/>
          </p:cNvPicPr>
          <p:nvPr/>
        </p:nvPicPr>
        <p:blipFill>
          <a:blip r:embed="rId14"/>
          <a:stretch>
            <a:fillRect/>
          </a:stretch>
        </p:blipFill>
        <p:spPr>
          <a:xfrm>
            <a:off x="4938592" y="6172200"/>
            <a:ext cx="2404065" cy="494083"/>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2"/>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116" name="Google Shape;116;p2" descr="Gráfico 6"/>
          <p:cNvSpPr/>
          <p:nvPr/>
        </p:nvSpPr>
        <p:spPr>
          <a:xfrm>
            <a:off x="0" y="-12700"/>
            <a:ext cx="12192000" cy="6036945"/>
          </a:xfrm>
          <a:custGeom>
            <a:avLst/>
            <a:gdLst/>
            <a:ahLst/>
            <a:cxnLst/>
            <a:rect l="l" t="t" r="r" b="b"/>
            <a:pathLst>
              <a:path w="24384000" h="12073890" extrusionOk="0">
                <a:moveTo>
                  <a:pt x="0" y="0"/>
                </a:moveTo>
                <a:lnTo>
                  <a:pt x="24384000" y="0"/>
                </a:lnTo>
                <a:lnTo>
                  <a:pt x="24384000" y="12073890"/>
                </a:lnTo>
                <a:lnTo>
                  <a:pt x="0" y="12073890"/>
                </a:lnTo>
                <a:lnTo>
                  <a:pt x="0" y="0"/>
                </a:lnTo>
                <a:close/>
              </a:path>
            </a:pathLst>
          </a:custGeom>
          <a:blipFill rotWithShape="1">
            <a:blip r:embed="rId3">
              <a:alphaModFix/>
            </a:blip>
            <a:stretch>
              <a:fillRect b="-21415"/>
            </a:stretch>
          </a:blipFill>
          <a:ln>
            <a:noFill/>
          </a:ln>
        </p:spPr>
        <p:txBody>
          <a:bodyPr/>
          <a:lstStyle/>
          <a:p>
            <a:endParaRPr lang="el-GR" sz="933"/>
          </a:p>
        </p:txBody>
      </p:sp>
      <p:sp>
        <p:nvSpPr>
          <p:cNvPr id="117" name="Google Shape;117;p2"/>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119" name="Google Shape;119;p2"/>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8DC2EE"/>
          </a:solidFill>
          <a:ln>
            <a:noFill/>
          </a:ln>
        </p:spPr>
        <p:txBody>
          <a:bodyPr/>
          <a:lstStyle/>
          <a:p>
            <a:endParaRPr lang="el-GR" sz="933"/>
          </a:p>
        </p:txBody>
      </p:sp>
      <p:sp>
        <p:nvSpPr>
          <p:cNvPr id="120" name="Google Shape;120;p2" descr="Gráfico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4">
              <a:alphaModFix/>
            </a:blip>
            <a:stretch>
              <a:fillRect b="-60"/>
            </a:stretch>
          </a:blipFill>
          <a:ln>
            <a:noFill/>
          </a:ln>
        </p:spPr>
        <p:txBody>
          <a:bodyPr/>
          <a:lstStyle/>
          <a:p>
            <a:endParaRPr lang="el-GR" sz="933"/>
          </a:p>
        </p:txBody>
      </p:sp>
      <p:sp>
        <p:nvSpPr>
          <p:cNvPr id="121" name="Google Shape;121;p2" descr="Gráfico 12"/>
          <p:cNvSpPr/>
          <p:nvPr/>
        </p:nvSpPr>
        <p:spPr>
          <a:xfrm>
            <a:off x="9170826" y="3788807"/>
            <a:ext cx="2764473" cy="2248154"/>
          </a:xfrm>
          <a:custGeom>
            <a:avLst/>
            <a:gdLst/>
            <a:ahLst/>
            <a:cxnLst/>
            <a:rect l="l" t="t" r="r" b="b"/>
            <a:pathLst>
              <a:path w="5528945" h="4496308" extrusionOk="0">
                <a:moveTo>
                  <a:pt x="0" y="0"/>
                </a:moveTo>
                <a:lnTo>
                  <a:pt x="5528945" y="0"/>
                </a:lnTo>
                <a:lnTo>
                  <a:pt x="5528945" y="4496308"/>
                </a:lnTo>
                <a:lnTo>
                  <a:pt x="0" y="4496308"/>
                </a:lnTo>
                <a:lnTo>
                  <a:pt x="0" y="0"/>
                </a:lnTo>
                <a:close/>
              </a:path>
            </a:pathLst>
          </a:custGeom>
          <a:blipFill rotWithShape="1">
            <a:blip r:embed="rId5">
              <a:alphaModFix/>
            </a:blip>
            <a:stretch>
              <a:fillRect b="-9917"/>
            </a:stretch>
          </a:blipFill>
          <a:ln>
            <a:noFill/>
          </a:ln>
        </p:spPr>
        <p:txBody>
          <a:bodyPr/>
          <a:lstStyle/>
          <a:p>
            <a:endParaRPr lang="el-GR" sz="933"/>
          </a:p>
        </p:txBody>
      </p:sp>
      <p:grpSp>
        <p:nvGrpSpPr>
          <p:cNvPr id="122" name="Google Shape;122;p2"/>
          <p:cNvGrpSpPr/>
          <p:nvPr/>
        </p:nvGrpSpPr>
        <p:grpSpPr>
          <a:xfrm>
            <a:off x="374726" y="2165218"/>
            <a:ext cx="6914701" cy="1353150"/>
            <a:chOff x="0" y="-38100"/>
            <a:chExt cx="13829401" cy="2706300"/>
          </a:xfrm>
        </p:grpSpPr>
        <p:sp>
          <p:nvSpPr>
            <p:cNvPr id="123" name="Google Shape;123;p2"/>
            <p:cNvSpPr/>
            <p:nvPr/>
          </p:nvSpPr>
          <p:spPr>
            <a:xfrm>
              <a:off x="0" y="0"/>
              <a:ext cx="13829401" cy="2668200"/>
            </a:xfrm>
            <a:custGeom>
              <a:avLst/>
              <a:gdLst/>
              <a:ahLst/>
              <a:cxnLst/>
              <a:rect l="l" t="t" r="r" b="b"/>
              <a:pathLst>
                <a:path w="13829401" h="2668200" extrusionOk="0">
                  <a:moveTo>
                    <a:pt x="0" y="0"/>
                  </a:moveTo>
                  <a:lnTo>
                    <a:pt x="13829401" y="0"/>
                  </a:lnTo>
                  <a:lnTo>
                    <a:pt x="13829401" y="2668200"/>
                  </a:lnTo>
                  <a:lnTo>
                    <a:pt x="0" y="2668200"/>
                  </a:lnTo>
                  <a:close/>
                </a:path>
              </a:pathLst>
            </a:custGeom>
            <a:solidFill>
              <a:srgbClr val="000000">
                <a:alpha val="0"/>
              </a:srgbClr>
            </a:solidFill>
            <a:ln>
              <a:noFill/>
            </a:ln>
          </p:spPr>
          <p:txBody>
            <a:bodyPr/>
            <a:lstStyle/>
            <a:p>
              <a:endParaRPr lang="el-GR" sz="933"/>
            </a:p>
          </p:txBody>
        </p:sp>
        <p:sp>
          <p:nvSpPr>
            <p:cNvPr id="124" name="Google Shape;124;p2"/>
            <p:cNvSpPr txBox="1"/>
            <p:nvPr/>
          </p:nvSpPr>
          <p:spPr>
            <a:xfrm>
              <a:off x="0" y="-38100"/>
              <a:ext cx="13829400" cy="2706300"/>
            </a:xfrm>
            <a:prstGeom prst="rect">
              <a:avLst/>
            </a:prstGeom>
            <a:noFill/>
            <a:ln>
              <a:noFill/>
            </a:ln>
          </p:spPr>
          <p:txBody>
            <a:bodyPr spcFirstLastPara="1" wrap="square" lIns="0" tIns="0" rIns="0" bIns="0" anchor="ctr" anchorCtr="0">
              <a:noAutofit/>
            </a:bodyPr>
            <a:lstStyle/>
            <a:p>
              <a:pPr>
                <a:lnSpc>
                  <a:spcPct val="129000"/>
                </a:lnSpc>
              </a:pPr>
              <a:r>
                <a:rPr lang="el-GR" sz="3600" dirty="0">
                  <a:solidFill>
                    <a:srgbClr val="70C573"/>
                  </a:solidFill>
                  <a:latin typeface="Press Start 2P"/>
                  <a:ea typeface="Press Start 2P"/>
                  <a:cs typeface="Press Start 2P"/>
                  <a:sym typeface="Press Start 2P"/>
                </a:rPr>
                <a:t>Ψηφιακές Δεξιότητες για Βιώσιμο Τουρισμό</a:t>
              </a:r>
              <a:endParaRPr lang="el-GR" sz="1050" dirty="0"/>
            </a:p>
          </p:txBody>
        </p:sp>
      </p:grpSp>
      <p:grpSp>
        <p:nvGrpSpPr>
          <p:cNvPr id="125" name="Google Shape;125;p2"/>
          <p:cNvGrpSpPr/>
          <p:nvPr/>
        </p:nvGrpSpPr>
        <p:grpSpPr>
          <a:xfrm>
            <a:off x="401324" y="3903422"/>
            <a:ext cx="9268332" cy="1311882"/>
            <a:chOff x="0" y="-38100"/>
            <a:chExt cx="18536664" cy="2623764"/>
          </a:xfrm>
        </p:grpSpPr>
        <p:sp>
          <p:nvSpPr>
            <p:cNvPr id="126" name="Google Shape;126;p2"/>
            <p:cNvSpPr/>
            <p:nvPr/>
          </p:nvSpPr>
          <p:spPr>
            <a:xfrm>
              <a:off x="0" y="0"/>
              <a:ext cx="13786114" cy="2585664"/>
            </a:xfrm>
            <a:custGeom>
              <a:avLst/>
              <a:gdLst/>
              <a:ahLst/>
              <a:cxnLst/>
              <a:rect l="l" t="t" r="r" b="b"/>
              <a:pathLst>
                <a:path w="13786114" h="2585664" extrusionOk="0">
                  <a:moveTo>
                    <a:pt x="0" y="0"/>
                  </a:moveTo>
                  <a:lnTo>
                    <a:pt x="13786114" y="0"/>
                  </a:lnTo>
                  <a:lnTo>
                    <a:pt x="13786114" y="2585664"/>
                  </a:lnTo>
                  <a:lnTo>
                    <a:pt x="0" y="2585664"/>
                  </a:lnTo>
                  <a:close/>
                </a:path>
              </a:pathLst>
            </a:custGeom>
            <a:solidFill>
              <a:srgbClr val="000000">
                <a:alpha val="0"/>
              </a:srgbClr>
            </a:solidFill>
            <a:ln>
              <a:noFill/>
            </a:ln>
          </p:spPr>
          <p:txBody>
            <a:bodyPr/>
            <a:lstStyle/>
            <a:p>
              <a:endParaRPr lang="el-GR" sz="933"/>
            </a:p>
          </p:txBody>
        </p:sp>
        <p:sp>
          <p:nvSpPr>
            <p:cNvPr id="127" name="Google Shape;127;p2"/>
            <p:cNvSpPr txBox="1"/>
            <p:nvPr/>
          </p:nvSpPr>
          <p:spPr>
            <a:xfrm>
              <a:off x="0" y="-38100"/>
              <a:ext cx="18536664" cy="2623764"/>
            </a:xfrm>
            <a:prstGeom prst="rect">
              <a:avLst/>
            </a:prstGeom>
            <a:noFill/>
            <a:ln>
              <a:noFill/>
            </a:ln>
          </p:spPr>
          <p:txBody>
            <a:bodyPr spcFirstLastPara="1" wrap="square" lIns="0" tIns="0" rIns="0" bIns="0" anchor="ctr" anchorCtr="0">
              <a:noAutofit/>
            </a:bodyPr>
            <a:lstStyle/>
            <a:p>
              <a:pPr>
                <a:lnSpc>
                  <a:spcPct val="108000"/>
                </a:lnSpc>
              </a:pPr>
              <a:r>
                <a:rPr lang="el-GR" sz="2600" i="1" dirty="0">
                  <a:solidFill>
                    <a:srgbClr val="D1E7F8"/>
                  </a:solidFill>
                  <a:latin typeface="Calibri"/>
                  <a:ea typeface="Calibri"/>
                  <a:cs typeface="Calibri"/>
                  <a:sym typeface="Calibri"/>
                </a:rPr>
                <a:t>3.1 Αρχές και Στρατηγικές Ψηφιακού Μάρκετινγκ στον Βιώσιμο Τουρισμό</a:t>
              </a:r>
              <a:endParaRPr sz="933" dirty="0"/>
            </a:p>
          </p:txBody>
        </p:sp>
      </p:grpSp>
      <p:sp>
        <p:nvSpPr>
          <p:cNvPr id="128" name="Google Shape;128;p2"/>
          <p:cNvSpPr txBox="1"/>
          <p:nvPr/>
        </p:nvSpPr>
        <p:spPr>
          <a:xfrm>
            <a:off x="2912802" y="6175537"/>
            <a:ext cx="7982621" cy="574260"/>
          </a:xfrm>
          <a:prstGeom prst="rect">
            <a:avLst/>
          </a:prstGeom>
          <a:noFill/>
          <a:ln>
            <a:noFill/>
          </a:ln>
        </p:spPr>
        <p:txBody>
          <a:bodyPr spcFirstLastPara="1" wrap="square" lIns="0" tIns="0" rIns="0" bIns="0" anchor="t" anchorCtr="0">
            <a:spAutoFit/>
          </a:bodyPr>
          <a:lstStyle/>
          <a:p>
            <a:r>
              <a:rPr lang="el-GR" sz="933" dirty="0"/>
              <a:t>Με τη χρηματοδότηση της Ευρωπαϊκής Ένωσης. Οι απόψεις και οι γνώμες που διατυπώνονται εκφράζουν αποκλειστικά τις απόψεις των συντακτών και δεν αντιπροσωπεύουν κατ' ανάγκη τις απόψεις της Ευρωπαϊκής Ένωσης ή του Ευρωπαϊκού Εκτελεστικού Οργανισμού Εκπαίδευσης και Πολιτισμού (EACEA). Η Ευρωπαϊκή Ένωση και ο EACEA δεν μπορούν να θεωρηθούν υπεύθυνοι για τις εκφραζόμενες απόψεις.    </a:t>
            </a:r>
            <a:r>
              <a:rPr lang="en-US" sz="933" dirty="0"/>
              <a:t>[</a:t>
            </a:r>
            <a:r>
              <a:rPr lang="el-GR" sz="933" dirty="0"/>
              <a:t>Αριθμός έργου</a:t>
            </a:r>
            <a:r>
              <a:rPr lang="en-US" sz="933" dirty="0"/>
              <a:t>: 2023-1-CY02-KA220-YOU-000154272]</a:t>
            </a:r>
            <a:endParaRPr lang="el-GR" sz="933" dirty="0"/>
          </a:p>
        </p:txBody>
      </p:sp>
      <p:pic>
        <p:nvPicPr>
          <p:cNvPr id="2" name="Picture 1" descr="Blue text on a white background&#10;&#10;AI-generated content may be incorrect.">
            <a:extLst>
              <a:ext uri="{FF2B5EF4-FFF2-40B4-BE49-F238E27FC236}">
                <a16:creationId xmlns:a16="http://schemas.microsoft.com/office/drawing/2014/main" id="{27D24719-45D6-6D8F-2FCA-2BD74A16E081}"/>
              </a:ext>
            </a:extLst>
          </p:cNvPr>
          <p:cNvPicPr>
            <a:picLocks noChangeAspect="1"/>
          </p:cNvPicPr>
          <p:nvPr/>
        </p:nvPicPr>
        <p:blipFill>
          <a:blip r:embed="rId6"/>
          <a:stretch>
            <a:fillRect/>
          </a:stretch>
        </p:blipFill>
        <p:spPr>
          <a:xfrm>
            <a:off x="401324" y="6222959"/>
            <a:ext cx="2404065" cy="404403"/>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3"/>
          <p:cNvSpPr/>
          <p:nvPr/>
        </p:nvSpPr>
        <p:spPr>
          <a:xfrm>
            <a:off x="0" y="0"/>
            <a:ext cx="12192000" cy="797497"/>
          </a:xfrm>
          <a:custGeom>
            <a:avLst/>
            <a:gdLst/>
            <a:ahLst/>
            <a:cxnLst/>
            <a:rect l="l" t="t" r="r" b="b"/>
            <a:pathLst>
              <a:path w="24384000" h="1594993" extrusionOk="0">
                <a:moveTo>
                  <a:pt x="0" y="0"/>
                </a:moveTo>
                <a:lnTo>
                  <a:pt x="24384000" y="0"/>
                </a:lnTo>
                <a:lnTo>
                  <a:pt x="24384000" y="1594993"/>
                </a:lnTo>
                <a:lnTo>
                  <a:pt x="0" y="1594993"/>
                </a:lnTo>
                <a:close/>
              </a:path>
            </a:pathLst>
          </a:custGeom>
          <a:solidFill>
            <a:srgbClr val="70C573"/>
          </a:solidFill>
          <a:ln>
            <a:noFill/>
          </a:ln>
        </p:spPr>
        <p:txBody>
          <a:bodyPr/>
          <a:lstStyle/>
          <a:p>
            <a:endParaRPr lang="el-GR" sz="933"/>
          </a:p>
        </p:txBody>
      </p:sp>
      <p:sp>
        <p:nvSpPr>
          <p:cNvPr id="138" name="Google Shape;138;p3" descr="Imagen 1"/>
          <p:cNvSpPr/>
          <p:nvPr/>
        </p:nvSpPr>
        <p:spPr>
          <a:xfrm>
            <a:off x="0" y="1931"/>
            <a:ext cx="12192000" cy="6035040"/>
          </a:xfrm>
          <a:custGeom>
            <a:avLst/>
            <a:gdLst/>
            <a:ahLst/>
            <a:cxnLst/>
            <a:rect l="l" t="t" r="r" b="b"/>
            <a:pathLst>
              <a:path w="24384000" h="12070080" extrusionOk="0">
                <a:moveTo>
                  <a:pt x="0" y="0"/>
                </a:moveTo>
                <a:lnTo>
                  <a:pt x="24384000" y="0"/>
                </a:lnTo>
                <a:lnTo>
                  <a:pt x="24384000" y="12070080"/>
                </a:lnTo>
                <a:lnTo>
                  <a:pt x="0" y="12070080"/>
                </a:lnTo>
                <a:lnTo>
                  <a:pt x="0" y="0"/>
                </a:lnTo>
                <a:close/>
              </a:path>
            </a:pathLst>
          </a:custGeom>
          <a:blipFill rotWithShape="1">
            <a:blip r:embed="rId3">
              <a:alphaModFix/>
            </a:blip>
            <a:stretch>
              <a:fillRect/>
            </a:stretch>
          </a:blipFill>
          <a:ln>
            <a:noFill/>
          </a:ln>
        </p:spPr>
        <p:txBody>
          <a:bodyPr/>
          <a:lstStyle/>
          <a:p>
            <a:endParaRPr lang="el-GR" sz="933"/>
          </a:p>
        </p:txBody>
      </p:sp>
      <p:sp>
        <p:nvSpPr>
          <p:cNvPr id="139" name="Google Shape;139;p3"/>
          <p:cNvSpPr/>
          <p:nvPr/>
        </p:nvSpPr>
        <p:spPr>
          <a:xfrm>
            <a:off x="-12700" y="2184266"/>
            <a:ext cx="310896" cy="1331213"/>
          </a:xfrm>
          <a:custGeom>
            <a:avLst/>
            <a:gdLst/>
            <a:ahLst/>
            <a:cxnLst/>
            <a:rect l="l" t="t" r="r" b="b"/>
            <a:pathLst>
              <a:path w="621792" h="2662428" extrusionOk="0">
                <a:moveTo>
                  <a:pt x="0" y="0"/>
                </a:moveTo>
                <a:lnTo>
                  <a:pt x="621792" y="0"/>
                </a:lnTo>
                <a:lnTo>
                  <a:pt x="621792" y="2662428"/>
                </a:lnTo>
                <a:lnTo>
                  <a:pt x="0" y="2662428"/>
                </a:lnTo>
                <a:close/>
              </a:path>
            </a:pathLst>
          </a:custGeom>
          <a:solidFill>
            <a:srgbClr val="70C573"/>
          </a:solidFill>
          <a:ln>
            <a:noFill/>
          </a:ln>
        </p:spPr>
        <p:txBody>
          <a:bodyPr/>
          <a:lstStyle/>
          <a:p>
            <a:endParaRPr lang="el-GR" sz="933"/>
          </a:p>
        </p:txBody>
      </p:sp>
      <p:sp>
        <p:nvSpPr>
          <p:cNvPr id="140" name="Google Shape;140;p3"/>
          <p:cNvSpPr/>
          <p:nvPr/>
        </p:nvSpPr>
        <p:spPr>
          <a:xfrm rot="-5400000">
            <a:off x="-507427" y="4140058"/>
            <a:ext cx="1331214" cy="316357"/>
          </a:xfrm>
          <a:custGeom>
            <a:avLst/>
            <a:gdLst/>
            <a:ahLst/>
            <a:cxnLst/>
            <a:rect l="l" t="t" r="r" b="b"/>
            <a:pathLst>
              <a:path w="2662428" h="632714" extrusionOk="0">
                <a:moveTo>
                  <a:pt x="2662428" y="0"/>
                </a:moveTo>
                <a:lnTo>
                  <a:pt x="0" y="0"/>
                </a:lnTo>
                <a:lnTo>
                  <a:pt x="0" y="632714"/>
                </a:lnTo>
                <a:lnTo>
                  <a:pt x="2662428" y="632714"/>
                </a:lnTo>
                <a:close/>
              </a:path>
            </a:pathLst>
          </a:custGeom>
          <a:solidFill>
            <a:srgbClr val="A56793"/>
          </a:solidFill>
          <a:ln>
            <a:noFill/>
          </a:ln>
        </p:spPr>
        <p:txBody>
          <a:bodyPr/>
          <a:lstStyle/>
          <a:p>
            <a:endParaRPr lang="el-GR" sz="933"/>
          </a:p>
        </p:txBody>
      </p:sp>
      <p:sp>
        <p:nvSpPr>
          <p:cNvPr id="141" name="Google Shape;141;p3" descr="Imagen 8"/>
          <p:cNvSpPr/>
          <p:nvPr/>
        </p:nvSpPr>
        <p:spPr>
          <a:xfrm>
            <a:off x="9411124" y="4636374"/>
            <a:ext cx="993521" cy="1399159"/>
          </a:xfrm>
          <a:custGeom>
            <a:avLst/>
            <a:gdLst/>
            <a:ahLst/>
            <a:cxnLst/>
            <a:rect l="l" t="t" r="r" b="b"/>
            <a:pathLst>
              <a:path w="1987042" h="2798318" extrusionOk="0">
                <a:moveTo>
                  <a:pt x="0" y="0"/>
                </a:moveTo>
                <a:lnTo>
                  <a:pt x="1987042" y="0"/>
                </a:lnTo>
                <a:lnTo>
                  <a:pt x="1987042" y="2798318"/>
                </a:lnTo>
                <a:lnTo>
                  <a:pt x="0" y="2798318"/>
                </a:lnTo>
                <a:lnTo>
                  <a:pt x="0" y="0"/>
                </a:lnTo>
                <a:close/>
              </a:path>
            </a:pathLst>
          </a:custGeom>
          <a:blipFill rotWithShape="1">
            <a:blip r:embed="rId4">
              <a:alphaModFix/>
            </a:blip>
            <a:stretch>
              <a:fillRect l="-33565" t="-60278" r="-126776" b="-4678"/>
            </a:stretch>
          </a:blipFill>
          <a:ln>
            <a:noFill/>
          </a:ln>
        </p:spPr>
        <p:txBody>
          <a:bodyPr/>
          <a:lstStyle/>
          <a:p>
            <a:endParaRPr lang="el-GR" sz="933"/>
          </a:p>
        </p:txBody>
      </p:sp>
      <p:sp>
        <p:nvSpPr>
          <p:cNvPr id="142" name="Google Shape;142;p3" descr="Imagen 3"/>
          <p:cNvSpPr/>
          <p:nvPr/>
        </p:nvSpPr>
        <p:spPr>
          <a:xfrm>
            <a:off x="10204515" y="3758932"/>
            <a:ext cx="1384935" cy="2276603"/>
          </a:xfrm>
          <a:custGeom>
            <a:avLst/>
            <a:gdLst/>
            <a:ahLst/>
            <a:cxnLst/>
            <a:rect l="l" t="t" r="r" b="b"/>
            <a:pathLst>
              <a:path w="2769870" h="4553204" extrusionOk="0">
                <a:moveTo>
                  <a:pt x="0" y="0"/>
                </a:moveTo>
                <a:lnTo>
                  <a:pt x="2769870" y="0"/>
                </a:lnTo>
                <a:lnTo>
                  <a:pt x="2769870" y="4553204"/>
                </a:lnTo>
                <a:lnTo>
                  <a:pt x="0" y="4553204"/>
                </a:lnTo>
                <a:lnTo>
                  <a:pt x="0" y="0"/>
                </a:lnTo>
                <a:close/>
              </a:path>
            </a:pathLst>
          </a:custGeom>
          <a:blipFill rotWithShape="1">
            <a:blip r:embed="rId5">
              <a:alphaModFix/>
            </a:blip>
            <a:stretch>
              <a:fillRect l="-140922" r="-59053" b="-63129"/>
            </a:stretch>
          </a:blipFill>
          <a:ln>
            <a:noFill/>
          </a:ln>
        </p:spPr>
        <p:txBody>
          <a:bodyPr/>
          <a:lstStyle/>
          <a:p>
            <a:endParaRPr lang="el-GR" sz="933"/>
          </a:p>
        </p:txBody>
      </p:sp>
      <p:sp>
        <p:nvSpPr>
          <p:cNvPr id="143" name="Google Shape;143;p3" descr="Gráfico 2"/>
          <p:cNvSpPr/>
          <p:nvPr/>
        </p:nvSpPr>
        <p:spPr>
          <a:xfrm>
            <a:off x="310896" y="187919"/>
            <a:ext cx="1505267" cy="1063815"/>
          </a:xfrm>
          <a:custGeom>
            <a:avLst/>
            <a:gdLst/>
            <a:ahLst/>
            <a:cxnLst/>
            <a:rect l="l" t="t" r="r" b="b"/>
            <a:pathLst>
              <a:path w="3010535" h="2127631" extrusionOk="0">
                <a:moveTo>
                  <a:pt x="0" y="0"/>
                </a:moveTo>
                <a:lnTo>
                  <a:pt x="3010535" y="0"/>
                </a:lnTo>
                <a:lnTo>
                  <a:pt x="3010535" y="2127631"/>
                </a:lnTo>
                <a:lnTo>
                  <a:pt x="0" y="2127631"/>
                </a:lnTo>
                <a:lnTo>
                  <a:pt x="0" y="0"/>
                </a:lnTo>
                <a:close/>
              </a:path>
            </a:pathLst>
          </a:custGeom>
          <a:blipFill rotWithShape="1">
            <a:blip r:embed="rId6">
              <a:alphaModFix/>
            </a:blip>
            <a:stretch>
              <a:fillRect b="-60"/>
            </a:stretch>
          </a:blipFill>
          <a:ln>
            <a:noFill/>
          </a:ln>
        </p:spPr>
        <p:txBody>
          <a:bodyPr/>
          <a:lstStyle/>
          <a:p>
            <a:endParaRPr lang="el-GR" sz="933"/>
          </a:p>
        </p:txBody>
      </p:sp>
      <p:sp>
        <p:nvSpPr>
          <p:cNvPr id="145" name="Google Shape;145;p3"/>
          <p:cNvSpPr txBox="1"/>
          <p:nvPr/>
        </p:nvSpPr>
        <p:spPr>
          <a:xfrm>
            <a:off x="2912802" y="6175537"/>
            <a:ext cx="7982621" cy="574260"/>
          </a:xfrm>
          <a:prstGeom prst="rect">
            <a:avLst/>
          </a:prstGeom>
          <a:noFill/>
          <a:ln>
            <a:noFill/>
          </a:ln>
        </p:spPr>
        <p:txBody>
          <a:bodyPr spcFirstLastPara="1" wrap="square" lIns="0" tIns="0" rIns="0" bIns="0" anchor="t" anchorCtr="0">
            <a:spAutoFit/>
          </a:bodyPr>
          <a:lstStyle/>
          <a:p>
            <a:r>
              <a:rPr lang="el-GR" sz="933" dirty="0"/>
              <a:t>Με τη χρηματοδότηση της Ευρωπαϊκής Ένωσης. Οι απόψεις και οι γνώμες που διατυπώνονται εκφράζουν αποκλειστικά τις απόψεις των συντακτών και δεν αντιπροσωπεύουν κατ' ανάγκη τις απόψεις της Ευρωπαϊκής Ένωσης ή του Ευρωπαϊκού Εκτελεστικού Οργανισμού Εκπαίδευσης και Πολιτισμού (EACEA). Η Ευρωπαϊκή Ένωση και ο EACEA δεν μπορούν να θεωρηθούν υπεύθυνοι για τις εκφραζόμενες απόψεις.    </a:t>
            </a:r>
            <a:r>
              <a:rPr lang="en-US" sz="933" dirty="0"/>
              <a:t>[</a:t>
            </a:r>
            <a:r>
              <a:rPr lang="el-GR" sz="933" dirty="0"/>
              <a:t>Αριθμός έργου</a:t>
            </a:r>
            <a:r>
              <a:rPr lang="en-US" sz="933" dirty="0"/>
              <a:t>: 2023-1-CY02-KA220-YOU-000154272]</a:t>
            </a:r>
            <a:endParaRPr lang="el-GR" sz="933" dirty="0"/>
          </a:p>
        </p:txBody>
      </p:sp>
      <p:grpSp>
        <p:nvGrpSpPr>
          <p:cNvPr id="146" name="Google Shape;146;p3"/>
          <p:cNvGrpSpPr/>
          <p:nvPr/>
        </p:nvGrpSpPr>
        <p:grpSpPr>
          <a:xfrm>
            <a:off x="401325" y="2171426"/>
            <a:ext cx="9281700" cy="1360050"/>
            <a:chOff x="0" y="-38100"/>
            <a:chExt cx="18563400" cy="2720100"/>
          </a:xfrm>
        </p:grpSpPr>
        <p:sp>
          <p:nvSpPr>
            <p:cNvPr id="147" name="Google Shape;147;p3"/>
            <p:cNvSpPr/>
            <p:nvPr/>
          </p:nvSpPr>
          <p:spPr>
            <a:xfrm>
              <a:off x="0" y="0"/>
              <a:ext cx="18563400" cy="2682000"/>
            </a:xfrm>
            <a:custGeom>
              <a:avLst/>
              <a:gdLst/>
              <a:ahLst/>
              <a:cxnLst/>
              <a:rect l="l" t="t" r="r" b="b"/>
              <a:pathLst>
                <a:path w="18563400" h="2682000" extrusionOk="0">
                  <a:moveTo>
                    <a:pt x="0" y="0"/>
                  </a:moveTo>
                  <a:lnTo>
                    <a:pt x="18563400" y="0"/>
                  </a:lnTo>
                  <a:lnTo>
                    <a:pt x="18563400" y="2682000"/>
                  </a:lnTo>
                  <a:lnTo>
                    <a:pt x="0" y="2682000"/>
                  </a:lnTo>
                  <a:close/>
                </a:path>
              </a:pathLst>
            </a:custGeom>
            <a:solidFill>
              <a:srgbClr val="000000">
                <a:alpha val="0"/>
              </a:srgbClr>
            </a:solidFill>
            <a:ln>
              <a:noFill/>
            </a:ln>
          </p:spPr>
          <p:txBody>
            <a:bodyPr/>
            <a:lstStyle/>
            <a:p>
              <a:endParaRPr lang="el-GR" sz="933"/>
            </a:p>
          </p:txBody>
        </p:sp>
        <p:sp>
          <p:nvSpPr>
            <p:cNvPr id="148" name="Google Shape;148;p3"/>
            <p:cNvSpPr txBox="1"/>
            <p:nvPr/>
          </p:nvSpPr>
          <p:spPr>
            <a:xfrm>
              <a:off x="0" y="-38100"/>
              <a:ext cx="18563400" cy="2720100"/>
            </a:xfrm>
            <a:prstGeom prst="rect">
              <a:avLst/>
            </a:prstGeom>
            <a:noFill/>
            <a:ln>
              <a:noFill/>
            </a:ln>
          </p:spPr>
          <p:txBody>
            <a:bodyPr spcFirstLastPara="1" wrap="square" lIns="0" tIns="0" rIns="0" bIns="0" anchor="ctr" anchorCtr="0">
              <a:noAutofit/>
            </a:bodyPr>
            <a:lstStyle/>
            <a:p>
              <a:pPr>
                <a:lnSpc>
                  <a:spcPct val="108000"/>
                </a:lnSpc>
              </a:pPr>
              <a:r>
                <a:rPr lang="el-GR" sz="2800" b="1" dirty="0">
                  <a:solidFill>
                    <a:srgbClr val="70C573"/>
                  </a:solidFill>
                  <a:latin typeface="Calibri"/>
                  <a:ea typeface="Calibri"/>
                  <a:cs typeface="Calibri"/>
                  <a:sym typeface="Calibri"/>
                </a:rPr>
                <a:t>Στόχοι</a:t>
              </a:r>
              <a:r>
                <a:rPr lang="en-US" sz="2800" b="1" dirty="0">
                  <a:solidFill>
                    <a:srgbClr val="70C573"/>
                  </a:solidFill>
                  <a:latin typeface="Calibri"/>
                  <a:ea typeface="Calibri"/>
                  <a:cs typeface="Calibri"/>
                  <a:sym typeface="Calibri"/>
                </a:rPr>
                <a:t>:</a:t>
              </a:r>
              <a:endParaRPr sz="933" dirty="0"/>
            </a:p>
          </p:txBody>
        </p:sp>
      </p:grpSp>
      <p:sp>
        <p:nvSpPr>
          <p:cNvPr id="150" name="Google Shape;150;p3"/>
          <p:cNvSpPr/>
          <p:nvPr/>
        </p:nvSpPr>
        <p:spPr>
          <a:xfrm>
            <a:off x="-319285" y="4288569"/>
            <a:ext cx="6893100" cy="1292700"/>
          </a:xfrm>
          <a:custGeom>
            <a:avLst/>
            <a:gdLst/>
            <a:ahLst/>
            <a:cxnLst/>
            <a:rect l="l" t="t" r="r" b="b"/>
            <a:pathLst>
              <a:path w="13786200" h="2585400" extrusionOk="0">
                <a:moveTo>
                  <a:pt x="0" y="0"/>
                </a:moveTo>
                <a:lnTo>
                  <a:pt x="13786200" y="0"/>
                </a:lnTo>
                <a:lnTo>
                  <a:pt x="13786200" y="2585400"/>
                </a:lnTo>
                <a:lnTo>
                  <a:pt x="0" y="2585400"/>
                </a:lnTo>
                <a:close/>
              </a:path>
            </a:pathLst>
          </a:custGeom>
          <a:solidFill>
            <a:srgbClr val="000000">
              <a:alpha val="0"/>
            </a:srgbClr>
          </a:solidFill>
          <a:ln>
            <a:noFill/>
          </a:ln>
        </p:spPr>
        <p:txBody>
          <a:bodyPr/>
          <a:lstStyle/>
          <a:p>
            <a:endParaRPr lang="el-GR" sz="933" dirty="0"/>
          </a:p>
        </p:txBody>
      </p:sp>
      <p:pic>
        <p:nvPicPr>
          <p:cNvPr id="5" name="Picture 4" descr="Blue text on a white background&#10;&#10;AI-generated content may be incorrect.">
            <a:extLst>
              <a:ext uri="{FF2B5EF4-FFF2-40B4-BE49-F238E27FC236}">
                <a16:creationId xmlns:a16="http://schemas.microsoft.com/office/drawing/2014/main" id="{EBC2404E-CC84-B64C-784B-0A5DD92CB4B4}"/>
              </a:ext>
            </a:extLst>
          </p:cNvPr>
          <p:cNvPicPr>
            <a:picLocks noChangeAspect="1"/>
          </p:cNvPicPr>
          <p:nvPr/>
        </p:nvPicPr>
        <p:blipFill>
          <a:blip r:embed="rId7"/>
          <a:stretch>
            <a:fillRect/>
          </a:stretch>
        </p:blipFill>
        <p:spPr>
          <a:xfrm>
            <a:off x="401324" y="6222959"/>
            <a:ext cx="2404065" cy="404403"/>
          </a:xfrm>
          <a:prstGeom prst="rect">
            <a:avLst/>
          </a:prstGeom>
        </p:spPr>
      </p:pic>
      <p:sp>
        <p:nvSpPr>
          <p:cNvPr id="2" name="Google Shape;98;p2">
            <a:extLst>
              <a:ext uri="{FF2B5EF4-FFF2-40B4-BE49-F238E27FC236}">
                <a16:creationId xmlns:a16="http://schemas.microsoft.com/office/drawing/2014/main" id="{F7C9F874-FD1A-7A37-CC02-6629719FF157}"/>
              </a:ext>
            </a:extLst>
          </p:cNvPr>
          <p:cNvSpPr txBox="1">
            <a:spLocks/>
          </p:cNvSpPr>
          <p:nvPr/>
        </p:nvSpPr>
        <p:spPr>
          <a:xfrm>
            <a:off x="435613" y="3366391"/>
            <a:ext cx="7309661" cy="1566708"/>
          </a:xfrm>
          <a:prstGeom prst="rect">
            <a:avLst/>
          </a:prstGeom>
          <a:noFill/>
          <a:ln>
            <a:noFill/>
          </a:ln>
        </p:spPr>
        <p:txBody>
          <a:bodyPr spcFirstLastPara="1" wrap="square" lIns="45700" tIns="45700" rIns="45700" bIns="45700" anchor="ctr" anchorCtr="0">
            <a:normAutofit fontScale="92500" lnSpcReduction="1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indent="-457200">
              <a:lnSpc>
                <a:spcPct val="90000"/>
              </a:lnSpc>
              <a:buClr>
                <a:srgbClr val="DBC2D4"/>
              </a:buClr>
              <a:buSzPts val="1600"/>
              <a:buFont typeface="Calibri"/>
              <a:buAutoNum type="arabicPeriod"/>
            </a:pPr>
            <a:r>
              <a:rPr lang="el-GR" sz="1900" dirty="0">
                <a:solidFill>
                  <a:schemeClr val="bg1"/>
                </a:solidFill>
                <a:latin typeface="Calibri" panose="020F0502020204030204" pitchFamily="34" charset="0"/>
                <a:ea typeface="Calibri" panose="020F0502020204030204" pitchFamily="34" charset="0"/>
                <a:cs typeface="Calibri" panose="020F0502020204030204" pitchFamily="34" charset="0"/>
              </a:rPr>
              <a:t>Κατανοήστε τις αρχές και στρατηγικές ψηφιακού μάρκετινγκ στον βιώσιμο τουρισμό</a:t>
            </a:r>
            <a:r>
              <a:rPr lang="en-GB" sz="1900" dirty="0">
                <a:solidFill>
                  <a:schemeClr val="bg1"/>
                </a:solidFill>
                <a:latin typeface="Calibri" panose="020F0502020204030204" pitchFamily="34" charset="0"/>
                <a:ea typeface="Calibri" panose="020F0502020204030204" pitchFamily="34" charset="0"/>
                <a:cs typeface="Calibri" panose="020F0502020204030204" pitchFamily="34" charset="0"/>
              </a:rPr>
              <a:t>.</a:t>
            </a:r>
          </a:p>
          <a:p>
            <a:pPr indent="-457200">
              <a:lnSpc>
                <a:spcPct val="90000"/>
              </a:lnSpc>
              <a:buClr>
                <a:srgbClr val="DBC2D4"/>
              </a:buClr>
              <a:buSzPts val="1600"/>
              <a:buFont typeface="Calibri"/>
              <a:buAutoNum type="arabicPeriod"/>
            </a:pPr>
            <a:r>
              <a:rPr lang="el-GR" sz="1900" dirty="0">
                <a:solidFill>
                  <a:schemeClr val="bg1"/>
                </a:solidFill>
                <a:latin typeface="Calibri" panose="020F0502020204030204" pitchFamily="34" charset="0"/>
                <a:ea typeface="Calibri" panose="020F0502020204030204" pitchFamily="34" charset="0"/>
                <a:cs typeface="Calibri" panose="020F0502020204030204" pitchFamily="34" charset="0"/>
              </a:rPr>
              <a:t>Αναλύστε τον ρόλο των μέσων δικτύωσης και του μάρκετινγκ περιεχομένου στην προώθηση του βιώσιμου τουρισμού.</a:t>
            </a:r>
            <a:r>
              <a:rPr lang="en-GB" sz="1900" dirty="0">
                <a:solidFill>
                  <a:schemeClr val="bg1"/>
                </a:solidFill>
                <a:latin typeface="Calibri" panose="020F0502020204030204" pitchFamily="34" charset="0"/>
                <a:ea typeface="Calibri" panose="020F0502020204030204" pitchFamily="34" charset="0"/>
                <a:cs typeface="Calibri" panose="020F0502020204030204" pitchFamily="34" charset="0"/>
              </a:rPr>
              <a:t> </a:t>
            </a:r>
            <a:endParaRPr lang="el-GR" sz="19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indent="-457200">
              <a:lnSpc>
                <a:spcPct val="90000"/>
              </a:lnSpc>
              <a:buClr>
                <a:srgbClr val="DBC2D4"/>
              </a:buClr>
              <a:buSzPts val="1600"/>
              <a:buFont typeface="Calibri"/>
              <a:buAutoNum type="arabicPeriod"/>
            </a:pPr>
            <a:r>
              <a:rPr lang="el-GR" sz="1900" dirty="0">
                <a:solidFill>
                  <a:schemeClr val="bg1"/>
                </a:solidFill>
                <a:latin typeface="Calibri" panose="020F0502020204030204" pitchFamily="34" charset="0"/>
                <a:ea typeface="Calibri" panose="020F0502020204030204" pitchFamily="34" charset="0"/>
                <a:cs typeface="Calibri" panose="020F0502020204030204" pitchFamily="34" charset="0"/>
              </a:rPr>
              <a:t>Αναπτύξτε δεξιότητες για δημιουργία και διαχείριση εκστρατειών ψηφιακού μάρκετινγκ.</a:t>
            </a:r>
            <a:endParaRPr lang="en-GB" sz="1900"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indent="-457200">
              <a:lnSpc>
                <a:spcPct val="90000"/>
              </a:lnSpc>
              <a:buClr>
                <a:srgbClr val="DBC2D4"/>
              </a:buClr>
              <a:buSzPts val="1600"/>
              <a:buFont typeface="Calibri"/>
              <a:buAutoNum type="arabicPeriod"/>
            </a:pPr>
            <a:endParaRPr lang="en-GB" sz="19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pic>
        <p:nvPicPr>
          <p:cNvPr id="1026" name="Picture 2" descr="person taking photo using black camera under green leaf trees at daytime">
            <a:extLst>
              <a:ext uri="{FF2B5EF4-FFF2-40B4-BE49-F238E27FC236}">
                <a16:creationId xmlns:a16="http://schemas.microsoft.com/office/drawing/2014/main" id="{0403C782-7C56-5CB1-CB66-42359865F73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7134" y="789295"/>
            <a:ext cx="9103057" cy="6068705"/>
          </a:xfrm>
          <a:prstGeom prst="rect">
            <a:avLst/>
          </a:prstGeom>
          <a:noFill/>
          <a:extLst>
            <a:ext uri="{909E8E84-426E-40DD-AFC4-6F175D3DCCD1}">
              <a14:hiddenFill xmlns:a14="http://schemas.microsoft.com/office/drawing/2010/main">
                <a:solidFill>
                  <a:srgbClr val="FFFFFF"/>
                </a:solidFill>
              </a14:hiddenFill>
            </a:ext>
          </a:extLst>
        </p:spPr>
      </p:pic>
      <p:sp>
        <p:nvSpPr>
          <p:cNvPr id="163" name="Google Shape;163;g2d3f02dfa91_0_54"/>
          <p:cNvSpPr txBox="1">
            <a:spLocks noGrp="1"/>
          </p:cNvSpPr>
          <p:nvPr>
            <p:ph type="title"/>
          </p:nvPr>
        </p:nvSpPr>
        <p:spPr>
          <a:xfrm>
            <a:off x="97968" y="81640"/>
            <a:ext cx="11944500" cy="715800"/>
          </a:xfrm>
          <a:prstGeom prst="rect">
            <a:avLst/>
          </a:prstGeom>
          <a:noFill/>
          <a:ln>
            <a:noFill/>
          </a:ln>
        </p:spPr>
        <p:txBody>
          <a:bodyPr spcFirstLastPara="1" wrap="square" lIns="53975" tIns="53975" rIns="53975" bIns="53975" anchor="ctr" anchorCtr="0">
            <a:normAutofit/>
          </a:bodyPr>
          <a:lstStyle/>
          <a:p>
            <a:pPr lvl="0">
              <a:buSzPts val="3800"/>
            </a:pPr>
            <a:r>
              <a:rPr lang="el" dirty="0"/>
              <a:t>Ψηφιακό Μάρκετινγκ στον Βιώσιμο Τουρισμό</a:t>
            </a:r>
            <a:endParaRPr dirty="0"/>
          </a:p>
        </p:txBody>
      </p:sp>
      <p:sp>
        <p:nvSpPr>
          <p:cNvPr id="164" name="Google Shape;164;g2d3f02dfa91_0_54"/>
          <p:cNvSpPr txBox="1">
            <a:spLocks noGrp="1"/>
          </p:cNvSpPr>
          <p:nvPr>
            <p:ph type="body" idx="1"/>
          </p:nvPr>
        </p:nvSpPr>
        <p:spPr>
          <a:xfrm>
            <a:off x="2764048" y="1766352"/>
            <a:ext cx="6612340" cy="1010968"/>
          </a:xfrm>
          <a:prstGeom prst="rect">
            <a:avLst/>
          </a:prstGeom>
          <a:solidFill>
            <a:schemeClr val="accent1"/>
          </a:solidFill>
          <a:ln>
            <a:noFill/>
          </a:ln>
        </p:spPr>
        <p:txBody>
          <a:bodyPr spcFirstLastPara="1" wrap="square" lIns="45700" tIns="45700" rIns="45700" bIns="45700" anchor="t" anchorCtr="0">
            <a:normAutofit/>
          </a:bodyPr>
          <a:lstStyle/>
          <a:p>
            <a:pPr marL="114300" lvl="0" indent="0" algn="ctr">
              <a:lnSpc>
                <a:spcPct val="115000"/>
              </a:lnSpc>
              <a:spcBef>
                <a:spcPts val="1400"/>
              </a:spcBef>
            </a:pPr>
            <a:r>
              <a:rPr lang="el" b="1" dirty="0"/>
              <a:t>Το ψηφιακό μάρκετινγκ βοηθά τον βιώσιμο τουρισμό να ταξιδεύει σε μακρινές περιοχές — χωρίς το αποτύπωμα.</a:t>
            </a:r>
            <a:endParaRP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g2d3f02dfa91_0_21"/>
          <p:cNvSpPr txBox="1">
            <a:spLocks noGrp="1"/>
          </p:cNvSpPr>
          <p:nvPr>
            <p:ph type="title"/>
          </p:nvPr>
        </p:nvSpPr>
        <p:spPr>
          <a:xfrm>
            <a:off x="97968" y="81640"/>
            <a:ext cx="11944500" cy="715800"/>
          </a:xfrm>
          <a:prstGeom prst="rect">
            <a:avLst/>
          </a:prstGeom>
          <a:noFill/>
          <a:ln>
            <a:noFill/>
          </a:ln>
        </p:spPr>
        <p:txBody>
          <a:bodyPr spcFirstLastPara="1" wrap="square" lIns="53975" tIns="53975" rIns="53975" bIns="53975" anchor="ctr" anchorCtr="0">
            <a:normAutofit/>
          </a:bodyPr>
          <a:lstStyle/>
          <a:p>
            <a:pPr lvl="0">
              <a:buSzPts val="3800"/>
            </a:pPr>
            <a:r>
              <a:rPr lang="el" dirty="0"/>
              <a:t>Γιατί το Ψηφιακό Μάρκετινγκ έχει νόημα</a:t>
            </a:r>
            <a:endParaRPr dirty="0"/>
          </a:p>
        </p:txBody>
      </p:sp>
      <p:graphicFrame>
        <p:nvGraphicFramePr>
          <p:cNvPr id="2" name="Diagram 1">
            <a:extLst>
              <a:ext uri="{FF2B5EF4-FFF2-40B4-BE49-F238E27FC236}">
                <a16:creationId xmlns:a16="http://schemas.microsoft.com/office/drawing/2014/main" id="{CB4D3EAD-3556-690A-F378-66D1F6EDE68D}"/>
              </a:ext>
            </a:extLst>
          </p:cNvPr>
          <p:cNvGraphicFramePr/>
          <p:nvPr>
            <p:extLst>
              <p:ext uri="{D42A27DB-BD31-4B8C-83A1-F6EECF244321}">
                <p14:modId xmlns:p14="http://schemas.microsoft.com/office/powerpoint/2010/main" val="581718077"/>
              </p:ext>
            </p:extLst>
          </p:nvPr>
        </p:nvGraphicFramePr>
        <p:xfrm>
          <a:off x="2032000" y="719666"/>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5"/>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a:bodyPr>
          <a:lstStyle/>
          <a:p>
            <a:pPr lvl="0">
              <a:buSzPts val="3800"/>
            </a:pPr>
            <a:r>
              <a:rPr lang="el" dirty="0"/>
              <a:t>Κοινωνικά Δίκτυα ως Εικονικός Ξεναγός σας</a:t>
            </a:r>
            <a:endParaRPr dirty="0"/>
          </a:p>
        </p:txBody>
      </p:sp>
      <p:sp>
        <p:nvSpPr>
          <p:cNvPr id="4" name="Speech Bubble: Rectangle 3">
            <a:extLst>
              <a:ext uri="{FF2B5EF4-FFF2-40B4-BE49-F238E27FC236}">
                <a16:creationId xmlns:a16="http://schemas.microsoft.com/office/drawing/2014/main" id="{A9BD1D30-A9C9-22C1-38AD-FB45FF67984A}"/>
              </a:ext>
            </a:extLst>
          </p:cNvPr>
          <p:cNvSpPr/>
          <p:nvPr/>
        </p:nvSpPr>
        <p:spPr>
          <a:xfrm>
            <a:off x="6332562" y="1060554"/>
            <a:ext cx="3248167" cy="1201002"/>
          </a:xfrm>
          <a:prstGeom prst="wedgeRectCallou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l" sz="1200" b="1" dirty="0"/>
              <a:t>Περιεχόμενο που δημιουργείται από τον χρήστη</a:t>
            </a:r>
            <a:endParaRPr lang="en-GB" sz="1200" dirty="0"/>
          </a:p>
          <a:p>
            <a:pPr algn="ctr"/>
            <a:r>
              <a:rPr lang="el" sz="1200" dirty="0"/>
              <a:t>📷 Κοινοποιημένο από πραγματικούς ανθρώπους = εμπιστευμένο από πολλούς</a:t>
            </a:r>
          </a:p>
          <a:p>
            <a:pPr algn="ctr"/>
            <a:r>
              <a:rPr lang="el" sz="1200" dirty="0"/>
              <a:t>🔄 Οι ιστορίες διαδίδονται γρήγορα = ενισχύουν το μήνυμα</a:t>
            </a:r>
          </a:p>
        </p:txBody>
      </p:sp>
      <p:graphicFrame>
        <p:nvGraphicFramePr>
          <p:cNvPr id="2" name="Diagram 1">
            <a:extLst>
              <a:ext uri="{FF2B5EF4-FFF2-40B4-BE49-F238E27FC236}">
                <a16:creationId xmlns:a16="http://schemas.microsoft.com/office/drawing/2014/main" id="{B9354D17-96EA-77DA-94A8-C8E59EC1FC18}"/>
              </a:ext>
            </a:extLst>
          </p:cNvPr>
          <p:cNvGraphicFramePr/>
          <p:nvPr>
            <p:extLst>
              <p:ext uri="{D42A27DB-BD31-4B8C-83A1-F6EECF244321}">
                <p14:modId xmlns:p14="http://schemas.microsoft.com/office/powerpoint/2010/main" val="177689410"/>
              </p:ext>
            </p:extLst>
          </p:nvPr>
        </p:nvGraphicFramePr>
        <p:xfrm>
          <a:off x="176352" y="2173402"/>
          <a:ext cx="11865971" cy="46029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6"/>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a:bodyPr>
          <a:lstStyle/>
          <a:p>
            <a:pPr lvl="0">
              <a:buSzPts val="3800"/>
            </a:pPr>
            <a:r>
              <a:rPr lang="el" dirty="0"/>
              <a:t>Δεξιότητες που ενισχύουν τις ψηφιακές καμπάνιες</a:t>
            </a:r>
            <a:endParaRPr dirty="0"/>
          </a:p>
        </p:txBody>
      </p:sp>
      <p:graphicFrame>
        <p:nvGraphicFramePr>
          <p:cNvPr id="6" name="Diagram 5">
            <a:extLst>
              <a:ext uri="{FF2B5EF4-FFF2-40B4-BE49-F238E27FC236}">
                <a16:creationId xmlns:a16="http://schemas.microsoft.com/office/drawing/2014/main" id="{70B80604-E6F9-5A0E-C6C6-6B390E27809B}"/>
              </a:ext>
            </a:extLst>
          </p:cNvPr>
          <p:cNvGraphicFramePr/>
          <p:nvPr>
            <p:extLst>
              <p:ext uri="{D42A27DB-BD31-4B8C-83A1-F6EECF244321}">
                <p14:modId xmlns:p14="http://schemas.microsoft.com/office/powerpoint/2010/main" val="2998074863"/>
              </p:ext>
            </p:extLst>
          </p:nvPr>
        </p:nvGraphicFramePr>
        <p:xfrm>
          <a:off x="621730" y="797523"/>
          <a:ext cx="10948539" cy="592021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3"/>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Autofit/>
          </a:bodyPr>
          <a:lstStyle/>
          <a:p>
            <a:pPr lvl="0">
              <a:buSzPts val="3800"/>
            </a:pPr>
            <a:r>
              <a:rPr lang="el" sz="3600" dirty="0"/>
              <a:t>Περιεχόμενο και Εργαλεία που κάνουν μαγικά</a:t>
            </a:r>
            <a:endParaRPr sz="3600" dirty="0"/>
          </a:p>
        </p:txBody>
      </p:sp>
      <p:sp>
        <p:nvSpPr>
          <p:cNvPr id="104" name="Google Shape;104;p3"/>
          <p:cNvSpPr txBox="1">
            <a:spLocks noGrp="1"/>
          </p:cNvSpPr>
          <p:nvPr>
            <p:ph type="body" idx="1"/>
          </p:nvPr>
        </p:nvSpPr>
        <p:spPr>
          <a:xfrm>
            <a:off x="254920" y="1392802"/>
            <a:ext cx="4282961" cy="4072396"/>
          </a:xfrm>
          <a:prstGeom prst="rect">
            <a:avLst/>
          </a:prstGeom>
          <a:noFill/>
          <a:ln>
            <a:noFill/>
          </a:ln>
        </p:spPr>
        <p:txBody>
          <a:bodyPr spcFirstLastPara="1" wrap="square" lIns="45700" tIns="45700" rIns="45700" bIns="45700" anchor="t" anchorCtr="0">
            <a:normAutofit fontScale="92500" lnSpcReduction="20000"/>
          </a:bodyPr>
          <a:lstStyle/>
          <a:p>
            <a:pPr marL="0" lvl="0" indent="0" algn="ctr">
              <a:lnSpc>
                <a:spcPct val="107916"/>
              </a:lnSpc>
              <a:spcBef>
                <a:spcPts val="900"/>
              </a:spcBef>
            </a:pPr>
            <a:r>
              <a:rPr lang="el" sz="2800" b="1" u="sng" dirty="0"/>
              <a:t>Το Ταξίδι του Περιεχομένου</a:t>
            </a:r>
          </a:p>
          <a:p>
            <a:pPr marL="0" lvl="0" indent="0" algn="ctr">
              <a:lnSpc>
                <a:spcPct val="107916"/>
              </a:lnSpc>
              <a:spcBef>
                <a:spcPts val="900"/>
              </a:spcBef>
            </a:pPr>
            <a:r>
              <a:rPr lang="el" sz="2800" dirty="0"/>
              <a:t>📸 Εμπνεύστε (φωτογραφίες &amp; βίντεο)</a:t>
            </a:r>
          </a:p>
          <a:p>
            <a:pPr marL="0" lvl="0" indent="0" algn="ctr">
              <a:lnSpc>
                <a:spcPct val="107916"/>
              </a:lnSpc>
              <a:spcBef>
                <a:spcPts val="900"/>
              </a:spcBef>
            </a:pPr>
            <a:r>
              <a:rPr lang="el" sz="2800" dirty="0"/>
              <a:t>💡 Εκπαιδεύστε (συμβουλές και πληροφορίες)</a:t>
            </a:r>
          </a:p>
          <a:p>
            <a:pPr marL="0" lvl="0" indent="0" algn="ctr">
              <a:lnSpc>
                <a:spcPct val="107916"/>
              </a:lnSpc>
              <a:spcBef>
                <a:spcPts val="900"/>
              </a:spcBef>
            </a:pPr>
            <a:r>
              <a:rPr lang="el" sz="2800" dirty="0"/>
              <a:t>✍️ Αλληλεπίδραση (ιστολόγια και σχόλια)</a:t>
            </a:r>
          </a:p>
          <a:p>
            <a:pPr marL="0" lvl="0" indent="0" algn="ctr">
              <a:lnSpc>
                <a:spcPct val="107916"/>
              </a:lnSpc>
              <a:spcBef>
                <a:spcPts val="900"/>
              </a:spcBef>
            </a:pPr>
            <a:r>
              <a:rPr lang="el" sz="2800" dirty="0"/>
              <a:t>🔗 Ενθαρρύνετε τη δράση (σύνδεσμοι, CTA)</a:t>
            </a:r>
            <a:endParaRPr sz="2800" dirty="0"/>
          </a:p>
        </p:txBody>
      </p:sp>
      <p:graphicFrame>
        <p:nvGraphicFramePr>
          <p:cNvPr id="2" name="Diagram 1">
            <a:extLst>
              <a:ext uri="{FF2B5EF4-FFF2-40B4-BE49-F238E27FC236}">
                <a16:creationId xmlns:a16="http://schemas.microsoft.com/office/drawing/2014/main" id="{F1D8BAA8-5EDB-EBE3-76ED-A011DF9CE128}"/>
              </a:ext>
            </a:extLst>
          </p:cNvPr>
          <p:cNvGraphicFramePr/>
          <p:nvPr>
            <p:extLst>
              <p:ext uri="{D42A27DB-BD31-4B8C-83A1-F6EECF244321}">
                <p14:modId xmlns:p14="http://schemas.microsoft.com/office/powerpoint/2010/main" val="1275798238"/>
              </p:ext>
            </p:extLst>
          </p:nvPr>
        </p:nvGraphicFramePr>
        <p:xfrm>
          <a:off x="4920018" y="1392802"/>
          <a:ext cx="7271982" cy="45378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4"/>
          <p:cNvSpPr txBox="1">
            <a:spLocks noGrp="1"/>
          </p:cNvSpPr>
          <p:nvPr>
            <p:ph type="title"/>
          </p:nvPr>
        </p:nvSpPr>
        <p:spPr>
          <a:xfrm>
            <a:off x="97968" y="81640"/>
            <a:ext cx="11944355" cy="715883"/>
          </a:xfrm>
          <a:prstGeom prst="rect">
            <a:avLst/>
          </a:prstGeom>
          <a:noFill/>
          <a:ln>
            <a:noFill/>
          </a:ln>
        </p:spPr>
        <p:txBody>
          <a:bodyPr spcFirstLastPara="1" wrap="square" lIns="53975" tIns="53975" rIns="53975" bIns="53975" anchor="ctr" anchorCtr="0">
            <a:normAutofit/>
          </a:bodyPr>
          <a:lstStyle/>
          <a:p>
            <a:pPr marL="0" lvl="0" indent="0" algn="l" rtl="0">
              <a:lnSpc>
                <a:spcPct val="90000"/>
              </a:lnSpc>
              <a:spcBef>
                <a:spcPts val="0"/>
              </a:spcBef>
              <a:spcAft>
                <a:spcPts val="0"/>
              </a:spcAft>
              <a:buClr>
                <a:srgbClr val="F2F2F2"/>
              </a:buClr>
              <a:buSzPts val="3800"/>
              <a:buFont typeface="Calibri"/>
              <a:buNone/>
            </a:pPr>
            <a:r>
              <a:rPr lang="el" dirty="0"/>
              <a:t>Δημιουργώντας με σκοπό</a:t>
            </a:r>
            <a:endParaRPr sz="3800" b="0" i="0" u="none" strike="noStrike" cap="none" dirty="0">
              <a:solidFill>
                <a:srgbClr val="F2F2F2"/>
              </a:solidFill>
              <a:latin typeface="Calibri"/>
              <a:ea typeface="Calibri"/>
              <a:cs typeface="Calibri"/>
              <a:sym typeface="Calibri"/>
            </a:endParaRPr>
          </a:p>
        </p:txBody>
      </p:sp>
      <p:graphicFrame>
        <p:nvGraphicFramePr>
          <p:cNvPr id="4" name="Table 3">
            <a:extLst>
              <a:ext uri="{FF2B5EF4-FFF2-40B4-BE49-F238E27FC236}">
                <a16:creationId xmlns:a16="http://schemas.microsoft.com/office/drawing/2014/main" id="{F5E5E882-87D6-FC60-814F-A1D3968C1585}"/>
              </a:ext>
            </a:extLst>
          </p:cNvPr>
          <p:cNvGraphicFramePr>
            <a:graphicFrameLocks noGrp="1"/>
          </p:cNvGraphicFramePr>
          <p:nvPr>
            <p:extLst>
              <p:ext uri="{D42A27DB-BD31-4B8C-83A1-F6EECF244321}">
                <p14:modId xmlns:p14="http://schemas.microsoft.com/office/powerpoint/2010/main" val="1359720891"/>
              </p:ext>
            </p:extLst>
          </p:nvPr>
        </p:nvGraphicFramePr>
        <p:xfrm>
          <a:off x="1893247" y="1328730"/>
          <a:ext cx="8405504" cy="4698820"/>
        </p:xfrm>
        <a:graphic>
          <a:graphicData uri="http://schemas.openxmlformats.org/drawingml/2006/table">
            <a:tbl>
              <a:tblPr firstRow="1" bandRow="1">
                <a:tableStyleId>{5C22544A-7EE6-4342-B048-85BDC9FD1C3A}</a:tableStyleId>
              </a:tblPr>
              <a:tblGrid>
                <a:gridCol w="2101376">
                  <a:extLst>
                    <a:ext uri="{9D8B030D-6E8A-4147-A177-3AD203B41FA5}">
                      <a16:colId xmlns:a16="http://schemas.microsoft.com/office/drawing/2014/main" val="1728914787"/>
                    </a:ext>
                  </a:extLst>
                </a:gridCol>
                <a:gridCol w="2101376">
                  <a:extLst>
                    <a:ext uri="{9D8B030D-6E8A-4147-A177-3AD203B41FA5}">
                      <a16:colId xmlns:a16="http://schemas.microsoft.com/office/drawing/2014/main" val="871170129"/>
                    </a:ext>
                  </a:extLst>
                </a:gridCol>
                <a:gridCol w="2101376">
                  <a:extLst>
                    <a:ext uri="{9D8B030D-6E8A-4147-A177-3AD203B41FA5}">
                      <a16:colId xmlns:a16="http://schemas.microsoft.com/office/drawing/2014/main" val="2558886833"/>
                    </a:ext>
                  </a:extLst>
                </a:gridCol>
                <a:gridCol w="2101376">
                  <a:extLst>
                    <a:ext uri="{9D8B030D-6E8A-4147-A177-3AD203B41FA5}">
                      <a16:colId xmlns:a16="http://schemas.microsoft.com/office/drawing/2014/main" val="550931043"/>
                    </a:ext>
                  </a:extLst>
                </a:gridCol>
              </a:tblGrid>
              <a:tr h="359436">
                <a:tc>
                  <a:txBody>
                    <a:bodyPr/>
                    <a:lstStyle/>
                    <a:p>
                      <a:pPr algn="ctr"/>
                      <a:r>
                        <a:rPr lang="el"/>
                        <a:t>Σχήμα και διάταξις βιβλίου</a:t>
                      </a:r>
                      <a:endParaRPr lang="en-GB" dirty="0"/>
                    </a:p>
                  </a:txBody>
                  <a:tcPr/>
                </a:tc>
                <a:tc>
                  <a:txBody>
                    <a:bodyPr/>
                    <a:lstStyle/>
                    <a:p>
                      <a:pPr algn="ctr"/>
                      <a:r>
                        <a:rPr lang="el"/>
                        <a:t>Εργαλείο</a:t>
                      </a:r>
                      <a:endParaRPr lang="en-GB" dirty="0"/>
                    </a:p>
                  </a:txBody>
                  <a:tcPr/>
                </a:tc>
                <a:tc>
                  <a:txBody>
                    <a:bodyPr/>
                    <a:lstStyle/>
                    <a:p>
                      <a:pPr algn="ctr"/>
                      <a:r>
                        <a:rPr lang="el"/>
                        <a:t>Παράδειγμα</a:t>
                      </a:r>
                      <a:endParaRPr lang="en-GB" dirty="0"/>
                    </a:p>
                  </a:txBody>
                  <a:tcPr/>
                </a:tc>
                <a:tc>
                  <a:txBody>
                    <a:bodyPr/>
                    <a:lstStyle/>
                    <a:p>
                      <a:pPr algn="ctr"/>
                      <a:r>
                        <a:rPr lang="el"/>
                        <a:t>Εστίαση στη Βιωσιμότητα</a:t>
                      </a:r>
                      <a:endParaRPr lang="en-GB" dirty="0"/>
                    </a:p>
                  </a:txBody>
                  <a:tcPr/>
                </a:tc>
                <a:extLst>
                  <a:ext uri="{0D108BD9-81ED-4DB2-BD59-A6C34878D82A}">
                    <a16:rowId xmlns:a16="http://schemas.microsoft.com/office/drawing/2014/main" val="2908797471"/>
                  </a:ext>
                </a:extLst>
              </a:tr>
              <a:tr h="808945">
                <a:tc>
                  <a:txBody>
                    <a:bodyPr/>
                    <a:lstStyle/>
                    <a:p>
                      <a:pPr algn="ctr"/>
                      <a:r>
                        <a:rPr lang="el" b="1" dirty="0"/>
                        <a:t>Φωτογραφίες</a:t>
                      </a:r>
                      <a:endParaRPr lang="en-GB" dirty="0"/>
                    </a:p>
                    <a:p>
                      <a:pPr algn="ctr"/>
                      <a:endParaRPr lang="en-GB" dirty="0"/>
                    </a:p>
                  </a:txBody>
                  <a:tcPr anchor="ctr"/>
                </a:tc>
                <a:tc>
                  <a:txBody>
                    <a:bodyPr/>
                    <a:lstStyle/>
                    <a:p>
                      <a:pPr algn="ctr"/>
                      <a:r>
                        <a:rPr lang="el" dirty="0"/>
                        <a:t>Κάμερα τηλεφώνου</a:t>
                      </a:r>
                    </a:p>
                  </a:txBody>
                  <a:tcPr anchor="ctr"/>
                </a:tc>
                <a:tc>
                  <a:txBody>
                    <a:bodyPr/>
                    <a:lstStyle/>
                    <a:p>
                      <a:pPr algn="ctr"/>
                      <a:r>
                        <a:rPr lang="el" dirty="0"/>
                        <a:t>Δασικά μονοπάτια, άγρια ζωή</a:t>
                      </a:r>
                    </a:p>
                  </a:txBody>
                  <a:tcPr anchor="ctr"/>
                </a:tc>
                <a:tc>
                  <a:txBody>
                    <a:bodyPr/>
                    <a:lstStyle/>
                    <a:p>
                      <a:pPr algn="ctr"/>
                      <a:r>
                        <a:rPr lang="el" dirty="0"/>
                        <a:t>Αναδείξτε τη φυσική ομορφιά</a:t>
                      </a:r>
                    </a:p>
                  </a:txBody>
                  <a:tcPr anchor="ctr"/>
                </a:tc>
                <a:extLst>
                  <a:ext uri="{0D108BD9-81ED-4DB2-BD59-A6C34878D82A}">
                    <a16:rowId xmlns:a16="http://schemas.microsoft.com/office/drawing/2014/main" val="4093925792"/>
                  </a:ext>
                </a:extLst>
              </a:tr>
              <a:tr h="808945">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l" b="1" dirty="0"/>
                        <a:t>Βίντεο</a:t>
                      </a:r>
                      <a:endParaRPr lang="en-GB" dirty="0"/>
                    </a:p>
                  </a:txBody>
                  <a:tcPr anchor="ctr"/>
                </a:tc>
                <a:tc>
                  <a:txBody>
                    <a:bodyPr/>
                    <a:lstStyle/>
                    <a:p>
                      <a:pPr algn="ctr"/>
                      <a:r>
                        <a:rPr lang="el" dirty="0"/>
                        <a:t>Instagram Reels</a:t>
                      </a:r>
                    </a:p>
                  </a:txBody>
                  <a:tcPr anchor="ctr"/>
                </a:tc>
                <a:tc>
                  <a:txBody>
                    <a:bodyPr/>
                    <a:lstStyle/>
                    <a:p>
                      <a:pPr algn="ctr"/>
                      <a:r>
                        <a:rPr lang="el" dirty="0"/>
                        <a:t>Τοπικοί τεχνίτες, οικολογικά ταξίδια</a:t>
                      </a:r>
                    </a:p>
                  </a:txBody>
                  <a:tcPr anchor="ct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l" dirty="0"/>
                        <a:t>Προώθηση της πολιτιστικής αυθεντικότητας</a:t>
                      </a:r>
                    </a:p>
                  </a:txBody>
                  <a:tcPr anchor="ctr"/>
                </a:tc>
                <a:extLst>
                  <a:ext uri="{0D108BD9-81ED-4DB2-BD59-A6C34878D82A}">
                    <a16:rowId xmlns:a16="http://schemas.microsoft.com/office/drawing/2014/main" val="1771074789"/>
                  </a:ext>
                </a:extLst>
              </a:tr>
              <a:tr h="808945">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l" b="1" dirty="0"/>
                        <a:t>Αναρτήσεις ιστολογίου</a:t>
                      </a:r>
                      <a:endParaRPr lang="en-GB" dirty="0"/>
                    </a:p>
                  </a:txBody>
                  <a:tcPr anchor="ctr"/>
                </a:tc>
                <a:tc>
                  <a:txBody>
                    <a:bodyPr/>
                    <a:lstStyle/>
                    <a:p>
                      <a:pPr algn="ctr"/>
                      <a:r>
                        <a:rPr lang="el" dirty="0"/>
                        <a:t>WordPress</a:t>
                      </a:r>
                    </a:p>
                  </a:txBody>
                  <a:tcPr anchor="ctr"/>
                </a:tc>
                <a:tc>
                  <a:txBody>
                    <a:bodyPr/>
                    <a:lstStyle/>
                    <a:p>
                      <a:pPr algn="ctr"/>
                      <a:r>
                        <a:rPr lang="el" dirty="0"/>
                        <a:t>Άρθρο "10 οικολογικές συμβουλές"</a:t>
                      </a:r>
                    </a:p>
                  </a:txBody>
                  <a:tcPr anchor="ctr"/>
                </a:tc>
                <a:tc>
                  <a:txBody>
                    <a:bodyPr/>
                    <a:lstStyle/>
                    <a:p>
                      <a:pPr algn="ctr"/>
                      <a:r>
                        <a:rPr lang="el" dirty="0"/>
                        <a:t>Εκπαιδεύστε και εμπνεύστε συνειδητά ταξίδια</a:t>
                      </a:r>
                    </a:p>
                  </a:txBody>
                  <a:tcPr anchor="ctr"/>
                </a:tc>
                <a:extLst>
                  <a:ext uri="{0D108BD9-81ED-4DB2-BD59-A6C34878D82A}">
                    <a16:rowId xmlns:a16="http://schemas.microsoft.com/office/drawing/2014/main" val="3035831079"/>
                  </a:ext>
                </a:extLst>
              </a:tr>
              <a:tr h="808945">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l" b="1" dirty="0"/>
                        <a:t>Πληροφοριακά γραφήματα</a:t>
                      </a:r>
                      <a:endParaRPr lang="en-GB" dirty="0"/>
                    </a:p>
                  </a:txBody>
                  <a:tcPr anchor="ctr"/>
                </a:tc>
                <a:tc>
                  <a:txBody>
                    <a:bodyPr/>
                    <a:lstStyle/>
                    <a:p>
                      <a:pPr algn="ctr"/>
                      <a:r>
                        <a:rPr lang="el" dirty="0"/>
                        <a:t>Canva</a:t>
                      </a:r>
                    </a:p>
                  </a:txBody>
                  <a:tcPr anchor="ctr"/>
                </a:tc>
                <a:tc>
                  <a:txBody>
                    <a:bodyPr/>
                    <a:lstStyle/>
                    <a:p>
                      <a:pPr algn="ctr"/>
                      <a:r>
                        <a:rPr lang="el" dirty="0"/>
                        <a:t>«Πώς ο τουρισμός επηρεάζει τους κοραλλιογενείς υφάλους»</a:t>
                      </a:r>
                    </a:p>
                  </a:txBody>
                  <a:tcPr anchor="ct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l" dirty="0"/>
                        <a:t>Οπτικοποιήστε σύνθετα ζητήματα με απλό τρόπο</a:t>
                      </a:r>
                    </a:p>
                  </a:txBody>
                  <a:tcPr anchor="ctr"/>
                </a:tc>
                <a:extLst>
                  <a:ext uri="{0D108BD9-81ED-4DB2-BD59-A6C34878D82A}">
                    <a16:rowId xmlns:a16="http://schemas.microsoft.com/office/drawing/2014/main" val="482897623"/>
                  </a:ext>
                </a:extLst>
              </a:tr>
              <a:tr h="808945">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l" b="1" dirty="0"/>
                        <a:t>Podcast</a:t>
                      </a:r>
                      <a:endParaRPr lang="en-GB" dirty="0"/>
                    </a:p>
                  </a:txBody>
                  <a:tcPr anchor="ctr"/>
                </a:tc>
                <a:tc>
                  <a:txBody>
                    <a:bodyPr/>
                    <a:lstStyle/>
                    <a:p>
                      <a:pPr algn="ctr"/>
                      <a:r>
                        <a:rPr lang="el" dirty="0"/>
                        <a:t>Spotify/Anchor</a:t>
                      </a:r>
                    </a:p>
                  </a:txBody>
                  <a:tcPr anchor="ctr"/>
                </a:tc>
                <a:tc>
                  <a:txBody>
                    <a:bodyPr/>
                    <a:lstStyle/>
                    <a:p>
                      <a:pPr algn="ctr"/>
                      <a:r>
                        <a:rPr lang="el" dirty="0"/>
                        <a:t>Συνεντεύξεις με τοπικούς ξεναγούς</a:t>
                      </a:r>
                    </a:p>
                  </a:txBody>
                  <a:tcPr anchor="ctr"/>
                </a:tc>
                <a:tc>
                  <a:txBody>
                    <a:bodyPr/>
                    <a:lstStyle/>
                    <a:p>
                      <a:pPr algn="ctr"/>
                      <a:r>
                        <a:rPr lang="el" dirty="0"/>
                        <a:t>Μοιραστείτε τοπικές φωνές και ιστορίες</a:t>
                      </a:r>
                    </a:p>
                  </a:txBody>
                  <a:tcPr anchor="ctr"/>
                </a:tc>
                <a:extLst>
                  <a:ext uri="{0D108BD9-81ED-4DB2-BD59-A6C34878D82A}">
                    <a16:rowId xmlns:a16="http://schemas.microsoft.com/office/drawing/2014/main" val="582787339"/>
                  </a:ext>
                </a:extLst>
              </a:tr>
            </a:tbl>
          </a:graphicData>
        </a:graphic>
      </p:graphicFrame>
    </p:spTree>
  </p:cSld>
  <p:clrMapOvr>
    <a:masterClrMapping/>
  </p:clrMapOvr>
</p:sld>
</file>

<file path=ppt/theme/theme1.xml><?xml version="1.0" encoding="utf-8"?>
<a:theme xmlns:a="http://schemas.openxmlformats.org/drawingml/2006/main" name="CARDET Course template">
  <a:themeElements>
    <a:clrScheme name="CARDET Course template">
      <a:dk1>
        <a:srgbClr val="2C2C2C"/>
      </a:dk1>
      <a:lt1>
        <a:srgbClr val="F2F2F2"/>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ARDET Course template">
  <a:themeElements>
    <a:clrScheme name="CARDET Course template">
      <a:dk1>
        <a:srgbClr val="000000"/>
      </a:dk1>
      <a:lt1>
        <a:srgbClr val="FFFFFF"/>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135</TotalTime>
  <Words>756</Words>
  <Application>Microsoft Office PowerPoint</Application>
  <PresentationFormat>Widescreen</PresentationFormat>
  <Paragraphs>101</Paragraphs>
  <Slides>13</Slides>
  <Notes>13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Press Start 2P</vt:lpstr>
      <vt:lpstr>Calibri</vt:lpstr>
      <vt:lpstr>Open Sans</vt:lpstr>
      <vt:lpstr>CARDET Course template</vt:lpstr>
      <vt:lpstr>PowerPoint Presentation</vt:lpstr>
      <vt:lpstr>PowerPoint Presentation</vt:lpstr>
      <vt:lpstr>PowerPoint Presentation</vt:lpstr>
      <vt:lpstr>Ψηφιακό Μάρκετινγκ στον Βιώσιμο Τουρισμό</vt:lpstr>
      <vt:lpstr>Γιατί το Ψηφιακό Μάρκετινγκ έχει νόημα</vt:lpstr>
      <vt:lpstr>Κοινωνικά Δίκτυα ως Εικονικός Ξεναγός σας</vt:lpstr>
      <vt:lpstr>Δεξιότητες που ενισχύουν τις ψηφιακές καμπάνιες</vt:lpstr>
      <vt:lpstr>Περιεχόμενο και Εργαλεία που κάνουν μαγικά</vt:lpstr>
      <vt:lpstr>Δημιουργώντας με σκοπό</vt:lpstr>
      <vt:lpstr>Να σε βρουν όταν κάνουν αναζήτηση: SEO</vt:lpstr>
      <vt:lpstr>Ό,τι μετριέται, μεγαλώνει</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Constantinos Tsouris</cp:lastModifiedBy>
  <cp:revision>4</cp:revision>
  <dcterms:modified xsi:type="dcterms:W3CDTF">2025-06-18T13:17:22Z</dcterms:modified>
</cp:coreProperties>
</file>